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9"/>
  </p:notesMasterIdLst>
  <p:handoutMasterIdLst>
    <p:handoutMasterId r:id="rId20"/>
  </p:handoutMasterIdLst>
  <p:sldIdLst>
    <p:sldId id="479" r:id="rId5"/>
    <p:sldId id="484" r:id="rId6"/>
    <p:sldId id="643" r:id="rId7"/>
    <p:sldId id="630" r:id="rId8"/>
    <p:sldId id="634" r:id="rId9"/>
    <p:sldId id="636" r:id="rId10"/>
    <p:sldId id="601" r:id="rId11"/>
    <p:sldId id="629" r:id="rId12"/>
    <p:sldId id="556" r:id="rId13"/>
    <p:sldId id="639" r:id="rId14"/>
    <p:sldId id="644" r:id="rId15"/>
    <p:sldId id="640" r:id="rId16"/>
    <p:sldId id="627" r:id="rId17"/>
    <p:sldId id="609" r:id="rId18"/>
  </p:sldIdLst>
  <p:sldSz cx="24382413" cy="13716000"/>
  <p:notesSz cx="7023100" cy="9309100"/>
  <p:defaultTextStyle>
    <a:defPPr>
      <a:defRPr lang="de-DE"/>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ina Guevara" initials="KG" lastIdx="8" clrIdx="0">
    <p:extLst>
      <p:ext uri="{19B8F6BF-5375-455C-9EA6-DF929625EA0E}">
        <p15:presenceInfo xmlns:p15="http://schemas.microsoft.com/office/powerpoint/2012/main" userId="S-1-5-21-1983644501-451943150-324685044-16999" providerId="AD"/>
      </p:ext>
    </p:extLst>
  </p:cmAuthor>
  <p:cmAuthor id="2" name="Karina Guevara" initials="KG [2]" lastIdx="11" clrIdx="1">
    <p:extLst>
      <p:ext uri="{19B8F6BF-5375-455C-9EA6-DF929625EA0E}">
        <p15:presenceInfo xmlns:p15="http://schemas.microsoft.com/office/powerpoint/2012/main" userId="e6424ade477886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8182"/>
    <a:srgbClr val="5F6665"/>
    <a:srgbClr val="0D6781"/>
    <a:srgbClr val="9E76B4"/>
    <a:srgbClr val="ECEFF0"/>
    <a:srgbClr val="D1A140"/>
    <a:srgbClr val="459786"/>
    <a:srgbClr val="CBCBCB"/>
    <a:srgbClr val="A3A3A3"/>
    <a:srgbClr val="EE31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24" autoAdjust="0"/>
    <p:restoredTop sz="85581" autoAdjust="0"/>
  </p:normalViewPr>
  <p:slideViewPr>
    <p:cSldViewPr snapToGrid="0" snapToObjects="1">
      <p:cViewPr varScale="1">
        <p:scale>
          <a:sx n="32" d="100"/>
          <a:sy n="32" d="100"/>
        </p:scale>
        <p:origin x="1302" y="60"/>
      </p:cViewPr>
      <p:guideLst/>
    </p:cSldViewPr>
  </p:slideViewPr>
  <p:notesTextViewPr>
    <p:cViewPr>
      <p:scale>
        <a:sx n="1" d="1"/>
        <a:sy n="1" d="1"/>
      </p:scale>
      <p:origin x="0" y="0"/>
    </p:cViewPr>
  </p:notesTextViewPr>
  <p:notesViewPr>
    <p:cSldViewPr snapToGrid="0" snapToObjects="1">
      <p:cViewPr varScale="1">
        <p:scale>
          <a:sx n="91" d="100"/>
          <a:sy n="91" d="100"/>
        </p:scale>
        <p:origin x="31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04301-2E2B-C748-B62C-BAEE63B84D72}" type="doc">
      <dgm:prSet loTypeId="urn:microsoft.com/office/officeart/2005/8/layout/hProcess9" loCatId="" qsTypeId="urn:microsoft.com/office/officeart/2005/8/quickstyle/simple1" qsCatId="simple" csTypeId="urn:microsoft.com/office/officeart/2005/8/colors/accent1_2" csCatId="accent1" phldr="1"/>
      <dgm:spPr/>
    </dgm:pt>
    <dgm:pt modelId="{1E0E6798-57A9-C643-9335-10C7B2E13C97}">
      <dgm:prSet phldrT="[Text]"/>
      <dgm:spPr/>
      <dgm:t>
        <a:bodyPr/>
        <a:lstStyle/>
        <a:p>
          <a:r>
            <a:rPr lang="en-US" dirty="0"/>
            <a:t>Identify a Project Need</a:t>
          </a:r>
        </a:p>
      </dgm:t>
    </dgm:pt>
    <dgm:pt modelId="{17829417-2A84-9B4A-9EC0-7CB1190F51FC}" type="parTrans" cxnId="{687ABCBD-5558-7848-A874-79806B5B7EE9}">
      <dgm:prSet/>
      <dgm:spPr/>
      <dgm:t>
        <a:bodyPr/>
        <a:lstStyle/>
        <a:p>
          <a:endParaRPr lang="en-US"/>
        </a:p>
      </dgm:t>
    </dgm:pt>
    <dgm:pt modelId="{6766FE29-D407-1046-B999-D8F4B6515031}" type="sibTrans" cxnId="{687ABCBD-5558-7848-A874-79806B5B7EE9}">
      <dgm:prSet/>
      <dgm:spPr/>
      <dgm:t>
        <a:bodyPr/>
        <a:lstStyle/>
        <a:p>
          <a:endParaRPr lang="en-US"/>
        </a:p>
      </dgm:t>
    </dgm:pt>
    <dgm:pt modelId="{4AE12DAB-124D-A647-AE2B-118E252543EE}">
      <dgm:prSet phldrT="[Text]"/>
      <dgm:spPr/>
      <dgm:t>
        <a:bodyPr/>
        <a:lstStyle/>
        <a:p>
          <a:r>
            <a:rPr lang="en-US" dirty="0"/>
            <a:t>Determine Funding Sources</a:t>
          </a:r>
        </a:p>
      </dgm:t>
    </dgm:pt>
    <dgm:pt modelId="{390176BE-7D21-F545-B31F-F30A33458F42}" type="parTrans" cxnId="{1A4FEDB5-F528-6242-BDC6-DA4F668BA3A3}">
      <dgm:prSet/>
      <dgm:spPr/>
      <dgm:t>
        <a:bodyPr/>
        <a:lstStyle/>
        <a:p>
          <a:endParaRPr lang="en-US"/>
        </a:p>
      </dgm:t>
    </dgm:pt>
    <dgm:pt modelId="{AC3B22B7-7F1C-AA4F-9350-BDDD54D4B683}" type="sibTrans" cxnId="{1A4FEDB5-F528-6242-BDC6-DA4F668BA3A3}">
      <dgm:prSet/>
      <dgm:spPr/>
      <dgm:t>
        <a:bodyPr/>
        <a:lstStyle/>
        <a:p>
          <a:endParaRPr lang="en-US"/>
        </a:p>
      </dgm:t>
    </dgm:pt>
    <dgm:pt modelId="{77B56135-BB72-4640-971C-16F4D10EEBCF}">
      <dgm:prSet phldrT="[Text]"/>
      <dgm:spPr/>
      <dgm:t>
        <a:bodyPr/>
        <a:lstStyle/>
        <a:p>
          <a:r>
            <a:rPr lang="en-US" dirty="0" smtClean="0"/>
            <a:t>Project Design</a:t>
          </a:r>
          <a:endParaRPr lang="en-US" dirty="0"/>
        </a:p>
      </dgm:t>
    </dgm:pt>
    <dgm:pt modelId="{414DEA6A-6A5E-F643-BABD-D093C68209F5}" type="parTrans" cxnId="{CF33F6F1-6A7F-B446-AB14-A7AE67D9ECD3}">
      <dgm:prSet/>
      <dgm:spPr/>
      <dgm:t>
        <a:bodyPr/>
        <a:lstStyle/>
        <a:p>
          <a:endParaRPr lang="en-US"/>
        </a:p>
      </dgm:t>
    </dgm:pt>
    <dgm:pt modelId="{640803B4-1DA5-1146-941A-A583DF1E9C0C}" type="sibTrans" cxnId="{CF33F6F1-6A7F-B446-AB14-A7AE67D9ECD3}">
      <dgm:prSet/>
      <dgm:spPr/>
      <dgm:t>
        <a:bodyPr/>
        <a:lstStyle/>
        <a:p>
          <a:endParaRPr lang="en-US"/>
        </a:p>
      </dgm:t>
    </dgm:pt>
    <dgm:pt modelId="{5C76DC30-4FE8-4C62-9560-207B66627919}">
      <dgm:prSet/>
      <dgm:spPr/>
      <dgm:t>
        <a:bodyPr/>
        <a:lstStyle/>
        <a:p>
          <a:r>
            <a:rPr lang="en-US" dirty="0" smtClean="0"/>
            <a:t>Project Studies</a:t>
          </a:r>
          <a:endParaRPr lang="en-US" dirty="0"/>
        </a:p>
      </dgm:t>
    </dgm:pt>
    <dgm:pt modelId="{1B282582-EA83-4E1E-AAA0-07B7C7A854BF}" type="parTrans" cxnId="{144D1252-5973-4158-934E-7FA758E5A3CF}">
      <dgm:prSet/>
      <dgm:spPr/>
      <dgm:t>
        <a:bodyPr/>
        <a:lstStyle/>
        <a:p>
          <a:endParaRPr lang="en-US"/>
        </a:p>
      </dgm:t>
    </dgm:pt>
    <dgm:pt modelId="{8C855159-CC86-4A51-8113-83CEC67761FB}" type="sibTrans" cxnId="{144D1252-5973-4158-934E-7FA758E5A3CF}">
      <dgm:prSet/>
      <dgm:spPr/>
      <dgm:t>
        <a:bodyPr/>
        <a:lstStyle/>
        <a:p>
          <a:endParaRPr lang="en-US"/>
        </a:p>
      </dgm:t>
    </dgm:pt>
    <dgm:pt modelId="{B7E705FB-2743-447A-90C4-7385F236A3B8}">
      <dgm:prSet/>
      <dgm:spPr/>
      <dgm:t>
        <a:bodyPr/>
        <a:lstStyle/>
        <a:p>
          <a:r>
            <a:rPr lang="en-US" dirty="0" smtClean="0"/>
            <a:t>Implementation</a:t>
          </a:r>
          <a:endParaRPr lang="en-US" dirty="0"/>
        </a:p>
      </dgm:t>
    </dgm:pt>
    <dgm:pt modelId="{1DA3536E-B2BF-4EC5-93ED-0A6DD64B0E85}" type="parTrans" cxnId="{AB625D63-48B2-4E6B-8E65-84A4462F4393}">
      <dgm:prSet/>
      <dgm:spPr/>
      <dgm:t>
        <a:bodyPr/>
        <a:lstStyle/>
        <a:p>
          <a:endParaRPr lang="en-US"/>
        </a:p>
      </dgm:t>
    </dgm:pt>
    <dgm:pt modelId="{F280D1AB-4129-45AE-AF97-E2FBF2FBD2B6}" type="sibTrans" cxnId="{AB625D63-48B2-4E6B-8E65-84A4462F4393}">
      <dgm:prSet/>
      <dgm:spPr/>
      <dgm:t>
        <a:bodyPr/>
        <a:lstStyle/>
        <a:p>
          <a:endParaRPr lang="en-US"/>
        </a:p>
      </dgm:t>
    </dgm:pt>
    <dgm:pt modelId="{EF76831D-46D7-614B-B3C9-C1F2BCAC0A1E}" type="pres">
      <dgm:prSet presAssocID="{71D04301-2E2B-C748-B62C-BAEE63B84D72}" presName="CompostProcess" presStyleCnt="0">
        <dgm:presLayoutVars>
          <dgm:dir/>
          <dgm:resizeHandles val="exact"/>
        </dgm:presLayoutVars>
      </dgm:prSet>
      <dgm:spPr/>
    </dgm:pt>
    <dgm:pt modelId="{8406709F-C4DC-1D45-B798-B350CDE05566}" type="pres">
      <dgm:prSet presAssocID="{71D04301-2E2B-C748-B62C-BAEE63B84D72}" presName="arrow" presStyleLbl="bgShp" presStyleIdx="0" presStyleCnt="1"/>
      <dgm:spPr/>
    </dgm:pt>
    <dgm:pt modelId="{1EE5C375-72B6-8E40-9513-DB38153A8E9A}" type="pres">
      <dgm:prSet presAssocID="{71D04301-2E2B-C748-B62C-BAEE63B84D72}" presName="linearProcess" presStyleCnt="0"/>
      <dgm:spPr/>
    </dgm:pt>
    <dgm:pt modelId="{F2A910F6-E1B9-6247-AFC5-CE3A6C5DD4DC}" type="pres">
      <dgm:prSet presAssocID="{1E0E6798-57A9-C643-9335-10C7B2E13C97}" presName="textNode" presStyleLbl="node1" presStyleIdx="0" presStyleCnt="5">
        <dgm:presLayoutVars>
          <dgm:bulletEnabled val="1"/>
        </dgm:presLayoutVars>
      </dgm:prSet>
      <dgm:spPr/>
      <dgm:t>
        <a:bodyPr/>
        <a:lstStyle/>
        <a:p>
          <a:endParaRPr lang="en-US"/>
        </a:p>
      </dgm:t>
    </dgm:pt>
    <dgm:pt modelId="{07ED2C7C-6CB9-7C44-9B72-029BA8502910}" type="pres">
      <dgm:prSet presAssocID="{6766FE29-D407-1046-B999-D8F4B6515031}" presName="sibTrans" presStyleCnt="0"/>
      <dgm:spPr/>
    </dgm:pt>
    <dgm:pt modelId="{B2E82257-F188-9B4A-9A72-7D5B90F8F43C}" type="pres">
      <dgm:prSet presAssocID="{4AE12DAB-124D-A647-AE2B-118E252543EE}" presName="textNode" presStyleLbl="node1" presStyleIdx="1" presStyleCnt="5">
        <dgm:presLayoutVars>
          <dgm:bulletEnabled val="1"/>
        </dgm:presLayoutVars>
      </dgm:prSet>
      <dgm:spPr/>
      <dgm:t>
        <a:bodyPr/>
        <a:lstStyle/>
        <a:p>
          <a:endParaRPr lang="en-US"/>
        </a:p>
      </dgm:t>
    </dgm:pt>
    <dgm:pt modelId="{C8A26C13-A29C-7646-910C-DEFCAF76944C}" type="pres">
      <dgm:prSet presAssocID="{AC3B22B7-7F1C-AA4F-9350-BDDD54D4B683}" presName="sibTrans" presStyleCnt="0"/>
      <dgm:spPr/>
    </dgm:pt>
    <dgm:pt modelId="{9E232D75-329D-4B6F-812F-E6603D3EB162}" type="pres">
      <dgm:prSet presAssocID="{5C76DC30-4FE8-4C62-9560-207B66627919}" presName="textNode" presStyleLbl="node1" presStyleIdx="2" presStyleCnt="5">
        <dgm:presLayoutVars>
          <dgm:bulletEnabled val="1"/>
        </dgm:presLayoutVars>
      </dgm:prSet>
      <dgm:spPr/>
      <dgm:t>
        <a:bodyPr/>
        <a:lstStyle/>
        <a:p>
          <a:endParaRPr lang="en-US"/>
        </a:p>
      </dgm:t>
    </dgm:pt>
    <dgm:pt modelId="{D473D9E1-E13E-40C6-BE8F-0F4FA48E0B55}" type="pres">
      <dgm:prSet presAssocID="{8C855159-CC86-4A51-8113-83CEC67761FB}" presName="sibTrans" presStyleCnt="0"/>
      <dgm:spPr/>
    </dgm:pt>
    <dgm:pt modelId="{E1D68649-5643-174C-9883-2C7A48E13140}" type="pres">
      <dgm:prSet presAssocID="{77B56135-BB72-4640-971C-16F4D10EEBCF}" presName="textNode" presStyleLbl="node1" presStyleIdx="3" presStyleCnt="5">
        <dgm:presLayoutVars>
          <dgm:bulletEnabled val="1"/>
        </dgm:presLayoutVars>
      </dgm:prSet>
      <dgm:spPr/>
      <dgm:t>
        <a:bodyPr/>
        <a:lstStyle/>
        <a:p>
          <a:endParaRPr lang="en-US"/>
        </a:p>
      </dgm:t>
    </dgm:pt>
    <dgm:pt modelId="{5096556D-929B-41A5-9178-7C80E5676F58}" type="pres">
      <dgm:prSet presAssocID="{640803B4-1DA5-1146-941A-A583DF1E9C0C}" presName="sibTrans" presStyleCnt="0"/>
      <dgm:spPr/>
    </dgm:pt>
    <dgm:pt modelId="{95D06234-6C6D-4988-B86D-922FC5AE830B}" type="pres">
      <dgm:prSet presAssocID="{B7E705FB-2743-447A-90C4-7385F236A3B8}" presName="textNode" presStyleLbl="node1" presStyleIdx="4" presStyleCnt="5">
        <dgm:presLayoutVars>
          <dgm:bulletEnabled val="1"/>
        </dgm:presLayoutVars>
      </dgm:prSet>
      <dgm:spPr/>
      <dgm:t>
        <a:bodyPr/>
        <a:lstStyle/>
        <a:p>
          <a:endParaRPr lang="en-US"/>
        </a:p>
      </dgm:t>
    </dgm:pt>
  </dgm:ptLst>
  <dgm:cxnLst>
    <dgm:cxn modelId="{AB625D63-48B2-4E6B-8E65-84A4462F4393}" srcId="{71D04301-2E2B-C748-B62C-BAEE63B84D72}" destId="{B7E705FB-2743-447A-90C4-7385F236A3B8}" srcOrd="4" destOrd="0" parTransId="{1DA3536E-B2BF-4EC5-93ED-0A6DD64B0E85}" sibTransId="{F280D1AB-4129-45AE-AF97-E2FBF2FBD2B6}"/>
    <dgm:cxn modelId="{1CD41070-B8FE-9048-9724-CCD8E0073D8E}" type="presOf" srcId="{4AE12DAB-124D-A647-AE2B-118E252543EE}" destId="{B2E82257-F188-9B4A-9A72-7D5B90F8F43C}" srcOrd="0" destOrd="0" presId="urn:microsoft.com/office/officeart/2005/8/layout/hProcess9"/>
    <dgm:cxn modelId="{CF33F6F1-6A7F-B446-AB14-A7AE67D9ECD3}" srcId="{71D04301-2E2B-C748-B62C-BAEE63B84D72}" destId="{77B56135-BB72-4640-971C-16F4D10EEBCF}" srcOrd="3" destOrd="0" parTransId="{414DEA6A-6A5E-F643-BABD-D093C68209F5}" sibTransId="{640803B4-1DA5-1146-941A-A583DF1E9C0C}"/>
    <dgm:cxn modelId="{144D1252-5973-4158-934E-7FA758E5A3CF}" srcId="{71D04301-2E2B-C748-B62C-BAEE63B84D72}" destId="{5C76DC30-4FE8-4C62-9560-207B66627919}" srcOrd="2" destOrd="0" parTransId="{1B282582-EA83-4E1E-AAA0-07B7C7A854BF}" sibTransId="{8C855159-CC86-4A51-8113-83CEC67761FB}"/>
    <dgm:cxn modelId="{74288FD9-5091-BC49-943A-AA46C2656DF7}" type="presOf" srcId="{1E0E6798-57A9-C643-9335-10C7B2E13C97}" destId="{F2A910F6-E1B9-6247-AFC5-CE3A6C5DD4DC}" srcOrd="0" destOrd="0" presId="urn:microsoft.com/office/officeart/2005/8/layout/hProcess9"/>
    <dgm:cxn modelId="{917BE6FA-A9FF-874C-905F-F08879F509DC}" type="presOf" srcId="{71D04301-2E2B-C748-B62C-BAEE63B84D72}" destId="{EF76831D-46D7-614B-B3C9-C1F2BCAC0A1E}" srcOrd="0" destOrd="0" presId="urn:microsoft.com/office/officeart/2005/8/layout/hProcess9"/>
    <dgm:cxn modelId="{687ABCBD-5558-7848-A874-79806B5B7EE9}" srcId="{71D04301-2E2B-C748-B62C-BAEE63B84D72}" destId="{1E0E6798-57A9-C643-9335-10C7B2E13C97}" srcOrd="0" destOrd="0" parTransId="{17829417-2A84-9B4A-9EC0-7CB1190F51FC}" sibTransId="{6766FE29-D407-1046-B999-D8F4B6515031}"/>
    <dgm:cxn modelId="{1A4FEDB5-F528-6242-BDC6-DA4F668BA3A3}" srcId="{71D04301-2E2B-C748-B62C-BAEE63B84D72}" destId="{4AE12DAB-124D-A647-AE2B-118E252543EE}" srcOrd="1" destOrd="0" parTransId="{390176BE-7D21-F545-B31F-F30A33458F42}" sibTransId="{AC3B22B7-7F1C-AA4F-9350-BDDD54D4B683}"/>
    <dgm:cxn modelId="{F98462BE-5CD7-4D5E-B3C6-DC8D35C74866}" type="presOf" srcId="{5C76DC30-4FE8-4C62-9560-207B66627919}" destId="{9E232D75-329D-4B6F-812F-E6603D3EB162}" srcOrd="0" destOrd="0" presId="urn:microsoft.com/office/officeart/2005/8/layout/hProcess9"/>
    <dgm:cxn modelId="{773D446A-3651-4133-8C1F-02BF2D175386}" type="presOf" srcId="{B7E705FB-2743-447A-90C4-7385F236A3B8}" destId="{95D06234-6C6D-4988-B86D-922FC5AE830B}" srcOrd="0" destOrd="0" presId="urn:microsoft.com/office/officeart/2005/8/layout/hProcess9"/>
    <dgm:cxn modelId="{26624D13-16C5-AD48-8FE7-2429D942C9E6}" type="presOf" srcId="{77B56135-BB72-4640-971C-16F4D10EEBCF}" destId="{E1D68649-5643-174C-9883-2C7A48E13140}" srcOrd="0" destOrd="0" presId="urn:microsoft.com/office/officeart/2005/8/layout/hProcess9"/>
    <dgm:cxn modelId="{03529054-62B1-EB43-B869-C781DD4A1615}" type="presParOf" srcId="{EF76831D-46D7-614B-B3C9-C1F2BCAC0A1E}" destId="{8406709F-C4DC-1D45-B798-B350CDE05566}" srcOrd="0" destOrd="0" presId="urn:microsoft.com/office/officeart/2005/8/layout/hProcess9"/>
    <dgm:cxn modelId="{0F75D0D3-E999-3A4A-8855-D6415C9B1A30}" type="presParOf" srcId="{EF76831D-46D7-614B-B3C9-C1F2BCAC0A1E}" destId="{1EE5C375-72B6-8E40-9513-DB38153A8E9A}" srcOrd="1" destOrd="0" presId="urn:microsoft.com/office/officeart/2005/8/layout/hProcess9"/>
    <dgm:cxn modelId="{292BA580-CD39-A744-B256-57188A311F8F}" type="presParOf" srcId="{1EE5C375-72B6-8E40-9513-DB38153A8E9A}" destId="{F2A910F6-E1B9-6247-AFC5-CE3A6C5DD4DC}" srcOrd="0" destOrd="0" presId="urn:microsoft.com/office/officeart/2005/8/layout/hProcess9"/>
    <dgm:cxn modelId="{8F350EED-E7C6-8C4C-AF7D-33997C04B277}" type="presParOf" srcId="{1EE5C375-72B6-8E40-9513-DB38153A8E9A}" destId="{07ED2C7C-6CB9-7C44-9B72-029BA8502910}" srcOrd="1" destOrd="0" presId="urn:microsoft.com/office/officeart/2005/8/layout/hProcess9"/>
    <dgm:cxn modelId="{8513B5AE-F706-074E-B3E3-CADD73D5A5FA}" type="presParOf" srcId="{1EE5C375-72B6-8E40-9513-DB38153A8E9A}" destId="{B2E82257-F188-9B4A-9A72-7D5B90F8F43C}" srcOrd="2" destOrd="0" presId="urn:microsoft.com/office/officeart/2005/8/layout/hProcess9"/>
    <dgm:cxn modelId="{D623AE2C-8BFA-6049-BAC4-9C669E8C0716}" type="presParOf" srcId="{1EE5C375-72B6-8E40-9513-DB38153A8E9A}" destId="{C8A26C13-A29C-7646-910C-DEFCAF76944C}" srcOrd="3" destOrd="0" presId="urn:microsoft.com/office/officeart/2005/8/layout/hProcess9"/>
    <dgm:cxn modelId="{2DED636B-C0F6-458C-A1BB-ABFF6CF7CE21}" type="presParOf" srcId="{1EE5C375-72B6-8E40-9513-DB38153A8E9A}" destId="{9E232D75-329D-4B6F-812F-E6603D3EB162}" srcOrd="4" destOrd="0" presId="urn:microsoft.com/office/officeart/2005/8/layout/hProcess9"/>
    <dgm:cxn modelId="{897B9E53-30A6-4F24-BC6B-BC39BCF91A3E}" type="presParOf" srcId="{1EE5C375-72B6-8E40-9513-DB38153A8E9A}" destId="{D473D9E1-E13E-40C6-BE8F-0F4FA48E0B55}" srcOrd="5" destOrd="0" presId="urn:microsoft.com/office/officeart/2005/8/layout/hProcess9"/>
    <dgm:cxn modelId="{FA829E09-6529-E043-B2DA-04D734518741}" type="presParOf" srcId="{1EE5C375-72B6-8E40-9513-DB38153A8E9A}" destId="{E1D68649-5643-174C-9883-2C7A48E13140}" srcOrd="6" destOrd="0" presId="urn:microsoft.com/office/officeart/2005/8/layout/hProcess9"/>
    <dgm:cxn modelId="{C47B6E25-FB3B-4A9B-9C7F-5E2AAB06ED36}" type="presParOf" srcId="{1EE5C375-72B6-8E40-9513-DB38153A8E9A}" destId="{5096556D-929B-41A5-9178-7C80E5676F58}" srcOrd="7" destOrd="0" presId="urn:microsoft.com/office/officeart/2005/8/layout/hProcess9"/>
    <dgm:cxn modelId="{35E2F6C2-3B1A-4361-89EC-246C842E3E32}" type="presParOf" srcId="{1EE5C375-72B6-8E40-9513-DB38153A8E9A}" destId="{95D06234-6C6D-4988-B86D-922FC5AE830B}"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6709F-C4DC-1D45-B798-B350CDE05566}">
      <dsp:nvSpPr>
        <dsp:cNvPr id="0" name=""/>
        <dsp:cNvSpPr/>
      </dsp:nvSpPr>
      <dsp:spPr>
        <a:xfrm>
          <a:off x="1543905" y="0"/>
          <a:ext cx="17497594" cy="898022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A910F6-E1B9-6247-AFC5-CE3A6C5DD4DC}">
      <dsp:nvSpPr>
        <dsp:cNvPr id="0" name=""/>
        <dsp:cNvSpPr/>
      </dsp:nvSpPr>
      <dsp:spPr>
        <a:xfrm>
          <a:off x="17118" y="2694066"/>
          <a:ext cx="3655907" cy="35920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Identify a Project Need</a:t>
          </a:r>
        </a:p>
      </dsp:txBody>
      <dsp:txXfrm>
        <a:off x="192469" y="2869417"/>
        <a:ext cx="3305205" cy="3241386"/>
      </dsp:txXfrm>
    </dsp:sp>
    <dsp:sp modelId="{B2E82257-F188-9B4A-9A72-7D5B90F8F43C}">
      <dsp:nvSpPr>
        <dsp:cNvPr id="0" name=""/>
        <dsp:cNvSpPr/>
      </dsp:nvSpPr>
      <dsp:spPr>
        <a:xfrm>
          <a:off x="4240933" y="2694066"/>
          <a:ext cx="3655907" cy="35920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Determine Funding Sources</a:t>
          </a:r>
        </a:p>
      </dsp:txBody>
      <dsp:txXfrm>
        <a:off x="4416284" y="2869417"/>
        <a:ext cx="3305205" cy="3241386"/>
      </dsp:txXfrm>
    </dsp:sp>
    <dsp:sp modelId="{9E232D75-329D-4B6F-812F-E6603D3EB162}">
      <dsp:nvSpPr>
        <dsp:cNvPr id="0" name=""/>
        <dsp:cNvSpPr/>
      </dsp:nvSpPr>
      <dsp:spPr>
        <a:xfrm>
          <a:off x="8464748" y="2694066"/>
          <a:ext cx="3655907" cy="35920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Project Studies</a:t>
          </a:r>
          <a:endParaRPr lang="en-US" sz="3600" kern="1200" dirty="0"/>
        </a:p>
      </dsp:txBody>
      <dsp:txXfrm>
        <a:off x="8640099" y="2869417"/>
        <a:ext cx="3305205" cy="3241386"/>
      </dsp:txXfrm>
    </dsp:sp>
    <dsp:sp modelId="{E1D68649-5643-174C-9883-2C7A48E13140}">
      <dsp:nvSpPr>
        <dsp:cNvPr id="0" name=""/>
        <dsp:cNvSpPr/>
      </dsp:nvSpPr>
      <dsp:spPr>
        <a:xfrm>
          <a:off x="12688563" y="2694066"/>
          <a:ext cx="3655907" cy="35920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Project Design</a:t>
          </a:r>
          <a:endParaRPr lang="en-US" sz="3600" kern="1200" dirty="0"/>
        </a:p>
      </dsp:txBody>
      <dsp:txXfrm>
        <a:off x="12863914" y="2869417"/>
        <a:ext cx="3305205" cy="3241386"/>
      </dsp:txXfrm>
    </dsp:sp>
    <dsp:sp modelId="{95D06234-6C6D-4988-B86D-922FC5AE830B}">
      <dsp:nvSpPr>
        <dsp:cNvPr id="0" name=""/>
        <dsp:cNvSpPr/>
      </dsp:nvSpPr>
      <dsp:spPr>
        <a:xfrm>
          <a:off x="16912378" y="2694066"/>
          <a:ext cx="3655907" cy="359208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Implementation</a:t>
          </a:r>
          <a:endParaRPr lang="en-US" sz="3600" kern="1200" dirty="0"/>
        </a:p>
      </dsp:txBody>
      <dsp:txXfrm>
        <a:off x="17087729" y="2869417"/>
        <a:ext cx="3305205" cy="324138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7" rIns="93313" bIns="46657" rtlCol="0"/>
          <a:lstStyle>
            <a:lvl1pPr algn="l">
              <a:defRPr sz="1200"/>
            </a:lvl1pPr>
          </a:lstStyle>
          <a:p>
            <a:endParaRPr lang="en-US" dirty="0"/>
          </a:p>
        </p:txBody>
      </p:sp>
      <p:sp>
        <p:nvSpPr>
          <p:cNvPr id="3" name="Date Placeholder 2"/>
          <p:cNvSpPr>
            <a:spLocks noGrp="1"/>
          </p:cNvSpPr>
          <p:nvPr>
            <p:ph type="dt" sz="quarter" idx="1"/>
          </p:nvPr>
        </p:nvSpPr>
        <p:spPr>
          <a:xfrm>
            <a:off x="3978133" y="0"/>
            <a:ext cx="3043343" cy="467072"/>
          </a:xfrm>
          <a:prstGeom prst="rect">
            <a:avLst/>
          </a:prstGeom>
        </p:spPr>
        <p:txBody>
          <a:bodyPr vert="horz" lIns="93313" tIns="46657" rIns="93313" bIns="46657" rtlCol="0"/>
          <a:lstStyle>
            <a:lvl1pPr algn="r">
              <a:defRPr sz="1200"/>
            </a:lvl1pPr>
          </a:lstStyle>
          <a:p>
            <a:fld id="{9DDA9D2F-3EAE-4113-AE9B-EDE7F19DCA8B}" type="datetimeFigureOut">
              <a:rPr lang="en-US" smtClean="0"/>
              <a:t>4/4/2019</a:t>
            </a:fld>
            <a:endParaRPr lang="en-US" dirty="0"/>
          </a:p>
        </p:txBody>
      </p:sp>
      <p:sp>
        <p:nvSpPr>
          <p:cNvPr id="4" name="Footer Placeholder 3"/>
          <p:cNvSpPr>
            <a:spLocks noGrp="1"/>
          </p:cNvSpPr>
          <p:nvPr>
            <p:ph type="ftr" sz="quarter" idx="2"/>
          </p:nvPr>
        </p:nvSpPr>
        <p:spPr>
          <a:xfrm>
            <a:off x="0" y="8842031"/>
            <a:ext cx="3043343" cy="467071"/>
          </a:xfrm>
          <a:prstGeom prst="rect">
            <a:avLst/>
          </a:prstGeom>
        </p:spPr>
        <p:txBody>
          <a:bodyPr vert="horz" lIns="93313" tIns="46657" rIns="93313" bIns="4665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2031"/>
            <a:ext cx="3043343" cy="467071"/>
          </a:xfrm>
          <a:prstGeom prst="rect">
            <a:avLst/>
          </a:prstGeom>
        </p:spPr>
        <p:txBody>
          <a:bodyPr vert="horz" lIns="93313" tIns="46657" rIns="93313" bIns="46657" rtlCol="0" anchor="b"/>
          <a:lstStyle>
            <a:lvl1pPr algn="r">
              <a:defRPr sz="1200"/>
            </a:lvl1pPr>
          </a:lstStyle>
          <a:p>
            <a:fld id="{AD37529D-5BC6-4F2C-A301-94C255A82F45}" type="slidenum">
              <a:rPr lang="en-US" smtClean="0"/>
              <a:t>‹#›</a:t>
            </a:fld>
            <a:endParaRPr lang="en-US" dirty="0"/>
          </a:p>
        </p:txBody>
      </p:sp>
    </p:spTree>
    <p:extLst>
      <p:ext uri="{BB962C8B-B14F-4D97-AF65-F5344CB8AC3E}">
        <p14:creationId xmlns:p14="http://schemas.microsoft.com/office/powerpoint/2010/main" val="2383237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2C103E8-1541-499D-AC86-4F20BD2641DD}" type="datetimeFigureOut">
              <a:rPr lang="en-US" smtClean="0"/>
              <a:t>4/4/2019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30846472-60B9-464C-B6ED-2D953C4E8A3D}" type="slidenum">
              <a:rPr lang="en-US" smtClean="0"/>
              <a:t>‹#›</a:t>
            </a:fld>
            <a:endParaRPr lang="en-US" dirty="0"/>
          </a:p>
        </p:txBody>
      </p:sp>
    </p:spTree>
    <p:extLst>
      <p:ext uri="{BB962C8B-B14F-4D97-AF65-F5344CB8AC3E}">
        <p14:creationId xmlns:p14="http://schemas.microsoft.com/office/powerpoint/2010/main" val="3311522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minutes max </a:t>
            </a:r>
          </a:p>
        </p:txBody>
      </p:sp>
      <p:sp>
        <p:nvSpPr>
          <p:cNvPr id="4" name="Slide Number Placeholder 3"/>
          <p:cNvSpPr>
            <a:spLocks noGrp="1"/>
          </p:cNvSpPr>
          <p:nvPr>
            <p:ph type="sldNum" sz="quarter" idx="10"/>
          </p:nvPr>
        </p:nvSpPr>
        <p:spPr/>
        <p:txBody>
          <a:bodyPr/>
          <a:lstStyle/>
          <a:p>
            <a:fld id="{30846472-60B9-464C-B6ED-2D953C4E8A3D}" type="slidenum">
              <a:rPr lang="en-US" smtClean="0"/>
              <a:t>2</a:t>
            </a:fld>
            <a:endParaRPr lang="en-US" dirty="0"/>
          </a:p>
        </p:txBody>
      </p:sp>
    </p:spTree>
    <p:extLst>
      <p:ext uri="{BB962C8B-B14F-4D97-AF65-F5344CB8AC3E}">
        <p14:creationId xmlns:p14="http://schemas.microsoft.com/office/powerpoint/2010/main" val="409696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Project </a:t>
            </a:r>
            <a:r>
              <a:rPr lang="en-US" dirty="0" smtClean="0"/>
              <a:t>areas </a:t>
            </a:r>
            <a:r>
              <a:rPr lang="en-US" dirty="0"/>
              <a:t>is on the north side of Paradise Valley Road from Paradise avenue to 700 ft east of East Plaza Blvd</a:t>
            </a:r>
          </a:p>
          <a:p>
            <a:pPr marL="171450" indent="-171450">
              <a:buFont typeface="Arial" panose="020B0604020202020204" pitchFamily="34" charset="0"/>
              <a:buChar char="•"/>
            </a:pPr>
            <a:r>
              <a:rPr lang="en-US" dirty="0"/>
              <a:t>Earthen channel exists between two concrete drainage swales</a:t>
            </a:r>
          </a:p>
          <a:p>
            <a:pPr marL="171450" indent="-171450">
              <a:buFont typeface="Arial" panose="020B0604020202020204" pitchFamily="34" charset="0"/>
              <a:buChar char="•"/>
            </a:pPr>
            <a:r>
              <a:rPr lang="en-US" dirty="0"/>
              <a:t>Make sure to point out the City jurisdiction and diff between CoSD and CoNC- discuss how upstream affects </a:t>
            </a:r>
            <a:r>
              <a:rPr lang="en-US" dirty="0" smtClean="0"/>
              <a:t>downstream</a:t>
            </a:r>
            <a:endParaRPr lang="en-US" dirty="0"/>
          </a:p>
          <a:p>
            <a:endParaRPr lang="en-US" dirty="0"/>
          </a:p>
        </p:txBody>
      </p:sp>
      <p:sp>
        <p:nvSpPr>
          <p:cNvPr id="4" name="Slide Number Placeholder 3"/>
          <p:cNvSpPr>
            <a:spLocks noGrp="1"/>
          </p:cNvSpPr>
          <p:nvPr>
            <p:ph type="sldNum" sz="quarter" idx="10"/>
          </p:nvPr>
        </p:nvSpPr>
        <p:spPr/>
        <p:txBody>
          <a:bodyPr/>
          <a:lstStyle/>
          <a:p>
            <a:fld id="{30846472-60B9-464C-B6ED-2D953C4E8A3D}" type="slidenum">
              <a:rPr lang="en-US" smtClean="0"/>
              <a:t>3</a:t>
            </a:fld>
            <a:endParaRPr lang="en-US" dirty="0"/>
          </a:p>
        </p:txBody>
      </p:sp>
    </p:spTree>
    <p:extLst>
      <p:ext uri="{BB962C8B-B14F-4D97-AF65-F5344CB8AC3E}">
        <p14:creationId xmlns:p14="http://schemas.microsoft.com/office/powerpoint/2010/main" val="2476503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846472-60B9-464C-B6ED-2D953C4E8A3D}" type="slidenum">
              <a:rPr lang="en-US" smtClean="0"/>
              <a:t>4</a:t>
            </a:fld>
            <a:endParaRPr lang="en-US" dirty="0"/>
          </a:p>
        </p:txBody>
      </p:sp>
    </p:spTree>
    <p:extLst>
      <p:ext uri="{BB962C8B-B14F-4D97-AF65-F5344CB8AC3E}">
        <p14:creationId xmlns:p14="http://schemas.microsoft.com/office/powerpoint/2010/main" val="344946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Channel has been a large contributor of water quality impairment to the entire watershed.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project site is at the bottom of a hill that collects SW runoff </a:t>
            </a:r>
            <a:r>
              <a:rPr lang="en-US" dirty="0" smtClean="0"/>
              <a:t>along the </a:t>
            </a:r>
            <a:r>
              <a:rPr lang="en-US" dirty="0"/>
              <a:t>eastern side that confluences with stormwater runoff from E Plaza Blvd.</a:t>
            </a:r>
          </a:p>
          <a:p>
            <a:pPr marL="171450" indent="-171450">
              <a:buFont typeface="Arial" panose="020B0604020202020204" pitchFamily="34" charset="0"/>
              <a:buChar char="•"/>
            </a:pPr>
            <a:r>
              <a:rPr lang="en-US" dirty="0">
                <a:solidFill>
                  <a:srgbClr val="FF0000"/>
                </a:solidFill>
              </a:rPr>
              <a:t>The channel is difficult to maintain because…..</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Define Floodway and what is bad about this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Discuss issues that were being faced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Define the floodway and show them how it affect adjacent properties and roadways</a:t>
            </a:r>
          </a:p>
        </p:txBody>
      </p:sp>
      <p:sp>
        <p:nvSpPr>
          <p:cNvPr id="4" name="Slide Number Placeholder 3"/>
          <p:cNvSpPr>
            <a:spLocks noGrp="1"/>
          </p:cNvSpPr>
          <p:nvPr>
            <p:ph type="sldNum" sz="quarter" idx="10"/>
          </p:nvPr>
        </p:nvSpPr>
        <p:spPr/>
        <p:txBody>
          <a:bodyPr/>
          <a:lstStyle/>
          <a:p>
            <a:fld id="{30846472-60B9-464C-B6ED-2D953C4E8A3D}" type="slidenum">
              <a:rPr lang="en-US" smtClean="0"/>
              <a:t>5</a:t>
            </a:fld>
            <a:endParaRPr lang="en-US" dirty="0"/>
          </a:p>
        </p:txBody>
      </p:sp>
    </p:spTree>
    <p:extLst>
      <p:ext uri="{BB962C8B-B14F-4D97-AF65-F5344CB8AC3E}">
        <p14:creationId xmlns:p14="http://schemas.microsoft.com/office/powerpoint/2010/main" val="349952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to right:</a:t>
            </a:r>
          </a:p>
          <a:p>
            <a:r>
              <a:rPr lang="en-US" dirty="0"/>
              <a:t>1. The thin channel that promotes high flow/erosive velocities</a:t>
            </a:r>
          </a:p>
          <a:p>
            <a:r>
              <a:rPr lang="en-US" dirty="0"/>
              <a:t>2. Undercut side slopes Slopes</a:t>
            </a:r>
          </a:p>
          <a:p>
            <a:r>
              <a:rPr lang="en-US" dirty="0"/>
              <a:t>3. Culvert surrounded by debris</a:t>
            </a:r>
          </a:p>
          <a:p>
            <a:r>
              <a:rPr lang="en-US" dirty="0"/>
              <a:t>3. Currently at</a:t>
            </a:r>
            <a:r>
              <a:rPr lang="en-US" baseline="0" dirty="0"/>
              <a:t> the location of proposed detention basin. Describe how our design will improve. Sometimes veg grows and covers this area completely.</a:t>
            </a:r>
            <a:endParaRPr lang="en-US" dirty="0"/>
          </a:p>
          <a:p>
            <a:endParaRPr lang="en-US" dirty="0"/>
          </a:p>
        </p:txBody>
      </p:sp>
      <p:sp>
        <p:nvSpPr>
          <p:cNvPr id="4" name="Slide Number Placeholder 3"/>
          <p:cNvSpPr>
            <a:spLocks noGrp="1"/>
          </p:cNvSpPr>
          <p:nvPr>
            <p:ph type="sldNum" sz="quarter" idx="10"/>
          </p:nvPr>
        </p:nvSpPr>
        <p:spPr/>
        <p:txBody>
          <a:bodyPr/>
          <a:lstStyle/>
          <a:p>
            <a:fld id="{30846472-60B9-464C-B6ED-2D953C4E8A3D}" type="slidenum">
              <a:rPr lang="en-US" smtClean="0"/>
              <a:t>6</a:t>
            </a:fld>
            <a:endParaRPr lang="en-US" dirty="0"/>
          </a:p>
        </p:txBody>
      </p:sp>
    </p:spTree>
    <p:extLst>
      <p:ext uri="{BB962C8B-B14F-4D97-AF65-F5344CB8AC3E}">
        <p14:creationId xmlns:p14="http://schemas.microsoft.com/office/powerpoint/2010/main" val="1577134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Prop 1 Integrated Regional Water Management (IRWM) Grant – Paradise Creek Water Quality and Community Enhancement (Paradise Valley Rd) = $365K</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IRWM crosses jurisdictional, watershed, and political boundaries; involves multiple agencies, stakeholders, individuals, and groups; and attempts to address the issues and differing perspectives of all the entities involved through mutually beneficial solutions. They collected </a:t>
            </a:r>
            <a:r>
              <a:rPr lang="en-US" dirty="0">
                <a:solidFill>
                  <a:srgbClr val="FF0000"/>
                </a:solidFill>
              </a:rPr>
              <a:t>XX </a:t>
            </a:r>
            <a:r>
              <a:rPr lang="en-US" dirty="0"/>
              <a:t>amount of projects within the San Diego Region and submitted for grant</a:t>
            </a:r>
            <a:r>
              <a:rPr lang="en-US" baseline="0" dirty="0"/>
              <a:t> funding as a project.</a:t>
            </a:r>
            <a:endParaRPr lang="en-US" dirty="0"/>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priority for this funding is to fund project development activities that will lead to competitive, fundable projects that will leverage implementation grant funding. Completion of planning, design, engineering, and environmental activities that support future capital projects are the priority for this funding opportunity.</a:t>
            </a:r>
          </a:p>
          <a:p>
            <a:endParaRPr lang="en-US" dirty="0"/>
          </a:p>
        </p:txBody>
      </p:sp>
      <p:sp>
        <p:nvSpPr>
          <p:cNvPr id="4" name="Slide Number Placeholder 3"/>
          <p:cNvSpPr>
            <a:spLocks noGrp="1"/>
          </p:cNvSpPr>
          <p:nvPr>
            <p:ph type="sldNum" sz="quarter" idx="10"/>
          </p:nvPr>
        </p:nvSpPr>
        <p:spPr/>
        <p:txBody>
          <a:bodyPr/>
          <a:lstStyle/>
          <a:p>
            <a:fld id="{30846472-60B9-464C-B6ED-2D953C4E8A3D}" type="slidenum">
              <a:rPr lang="en-US" smtClean="0"/>
              <a:t>7</a:t>
            </a:fld>
            <a:endParaRPr lang="en-US" dirty="0"/>
          </a:p>
        </p:txBody>
      </p:sp>
    </p:spTree>
    <p:extLst>
      <p:ext uri="{BB962C8B-B14F-4D97-AF65-F5344CB8AC3E}">
        <p14:creationId xmlns:p14="http://schemas.microsoft.com/office/powerpoint/2010/main" val="2594199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1-Improve WQ: It</a:t>
            </a:r>
            <a:r>
              <a:rPr lang="en-US" baseline="0" dirty="0"/>
              <a:t> will detain stormwater for an extended period to allow for sedimentation. Some dissolved pollutants will be removed via biofiltration, uptake by vegetation, and/or infiltration.</a:t>
            </a:r>
          </a:p>
          <a:p>
            <a:endParaRPr lang="en-US" baseline="0" dirty="0"/>
          </a:p>
          <a:p>
            <a:r>
              <a:rPr lang="en-US" baseline="0" dirty="0"/>
              <a:t>2-The existing creek does not have the capacity to efficiently convey the 100-yr storm event without potential flood </a:t>
            </a:r>
            <a:r>
              <a:rPr lang="en-US" baseline="0" dirty="0" smtClean="0"/>
              <a:t>damage </a:t>
            </a:r>
            <a:r>
              <a:rPr lang="en-US" baseline="0" dirty="0"/>
              <a:t>or hazard to over 30 properties within the community.</a:t>
            </a:r>
          </a:p>
          <a:p>
            <a:endParaRPr lang="en-US" baseline="0" dirty="0"/>
          </a:p>
          <a:p>
            <a:r>
              <a:rPr lang="en-US" baseline="0" dirty="0"/>
              <a:t>3- The detention basin will detain runoff volumes and will collect and convey storm water into the existing storm drain system. The </a:t>
            </a:r>
          </a:p>
          <a:p>
            <a:endParaRPr lang="en-US" baseline="0" dirty="0"/>
          </a:p>
          <a:p>
            <a:r>
              <a:rPr lang="en-US" baseline="0" dirty="0"/>
              <a:t>4- project aims to engage the </a:t>
            </a:r>
            <a:r>
              <a:rPr lang="en-US" baseline="0" dirty="0" smtClean="0"/>
              <a:t>community</a:t>
            </a:r>
            <a:endParaRPr lang="en-US" dirty="0"/>
          </a:p>
        </p:txBody>
      </p:sp>
      <p:sp>
        <p:nvSpPr>
          <p:cNvPr id="4" name="Slide Number Placeholder 3"/>
          <p:cNvSpPr>
            <a:spLocks noGrp="1"/>
          </p:cNvSpPr>
          <p:nvPr>
            <p:ph type="sldNum" sz="quarter" idx="10"/>
          </p:nvPr>
        </p:nvSpPr>
        <p:spPr/>
        <p:txBody>
          <a:bodyPr/>
          <a:lstStyle/>
          <a:p>
            <a:fld id="{30846472-60B9-464C-B6ED-2D953C4E8A3D}" type="slidenum">
              <a:rPr lang="en-US" smtClean="0"/>
              <a:t>8</a:t>
            </a:fld>
            <a:endParaRPr lang="en-US" dirty="0"/>
          </a:p>
        </p:txBody>
      </p:sp>
    </p:spTree>
    <p:extLst>
      <p:ext uri="{BB962C8B-B14F-4D97-AF65-F5344CB8AC3E}">
        <p14:creationId xmlns:p14="http://schemas.microsoft.com/office/powerpoint/2010/main" val="3492367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Signage will also iterate the principles of integrated regional water management such as public safety, environmental stewardship,</a:t>
            </a:r>
          </a:p>
          <a:p>
            <a:r>
              <a:rPr lang="en-US" dirty="0" smtClean="0"/>
              <a:t>and economic stability.</a:t>
            </a:r>
          </a:p>
          <a:p>
            <a:endParaRPr lang="en-US" dirty="0" smtClean="0"/>
          </a:p>
          <a:p>
            <a:r>
              <a:rPr lang="en-US" dirty="0" smtClean="0"/>
              <a:t>Getting your community involved in a neighborhood cleanup can be a great way to create an awareness in your area, and can lay the groundwork for future waste-reducing efforts. A cleanup can also bring about a sense of community and responsibility to keep our homes and common areas safe and clean. Visible results might lead to a heightened interest and involvement among community members in reducing garbage and food waste, and preserving the environment.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0846472-60B9-464C-B6ED-2D953C4E8A3D}" type="slidenum">
              <a:rPr lang="en-US" smtClean="0"/>
              <a:t>13</a:t>
            </a:fld>
            <a:endParaRPr lang="en-US" dirty="0"/>
          </a:p>
        </p:txBody>
      </p:sp>
    </p:spTree>
    <p:extLst>
      <p:ext uri="{BB962C8B-B14F-4D97-AF65-F5344CB8AC3E}">
        <p14:creationId xmlns:p14="http://schemas.microsoft.com/office/powerpoint/2010/main" val="1134015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8336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rce Graphic_4 Callouts A">
    <p:spTree>
      <p:nvGrpSpPr>
        <p:cNvPr id="1" name=""/>
        <p:cNvGrpSpPr/>
        <p:nvPr/>
      </p:nvGrpSpPr>
      <p:grpSpPr>
        <a:xfrm>
          <a:off x="0" y="0"/>
          <a:ext cx="0" cy="0"/>
          <a:chOff x="0" y="0"/>
          <a:chExt cx="0" cy="0"/>
        </a:xfrm>
      </p:grpSpPr>
      <p:sp>
        <p:nvSpPr>
          <p:cNvPr id="13" name="w"/>
          <p:cNvSpPr/>
          <p:nvPr userDrawn="1"/>
        </p:nvSpPr>
        <p:spPr>
          <a:xfrm>
            <a:off x="17752938" y="4493781"/>
            <a:ext cx="4671633" cy="9237598"/>
          </a:xfrm>
          <a:prstGeom prst="rect">
            <a:avLst/>
          </a:prstGeom>
          <a:solidFill>
            <a:srgbClr val="ECEFF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36" name="Text Placeholder 32"/>
          <p:cNvSpPr>
            <a:spLocks noGrp="1"/>
          </p:cNvSpPr>
          <p:nvPr>
            <p:ph type="body" sz="quarter" idx="22" hasCustomPrompt="1"/>
          </p:nvPr>
        </p:nvSpPr>
        <p:spPr>
          <a:xfrm>
            <a:off x="18092056" y="6911195"/>
            <a:ext cx="3993396" cy="5297526"/>
          </a:xfrm>
          <a:prstGeom prst="rect">
            <a:avLst/>
          </a:prstGeom>
        </p:spPr>
        <p:txBody>
          <a:bodyPr/>
          <a:lstStyle>
            <a:lvl1pPr>
              <a:lnSpc>
                <a:spcPct val="100000"/>
              </a:lnSpc>
              <a:defRPr sz="2600">
                <a:solidFill>
                  <a:srgbClr val="5F6665"/>
                </a:solidFill>
                <a:latin typeface="+mn-lt"/>
                <a:cs typeface="Calibri" panose="020F0502020204030204" pitchFamily="34" charset="0"/>
              </a:defRPr>
            </a:lvl1pPr>
            <a:lvl2pPr>
              <a:lnSpc>
                <a:spcPct val="100000"/>
              </a:lnSpc>
              <a:defRPr sz="2600">
                <a:solidFill>
                  <a:srgbClr val="5F6665"/>
                </a:solidFill>
                <a:latin typeface="+mn-lt"/>
                <a:cs typeface="Calibri" panose="020F0502020204030204" pitchFamily="34" charset="0"/>
              </a:defRPr>
            </a:lvl2pPr>
          </a:lstStyle>
          <a:p>
            <a:pPr lvl="0"/>
            <a:r>
              <a:rPr lang="en-US" dirty="0"/>
              <a:t>This is for description text, you have options for bullets or paragraph.</a:t>
            </a:r>
          </a:p>
          <a:p>
            <a:pPr lvl="1"/>
            <a:r>
              <a:rPr lang="en-US" dirty="0"/>
              <a:t>Second level</a:t>
            </a:r>
          </a:p>
        </p:txBody>
      </p:sp>
      <p:sp>
        <p:nvSpPr>
          <p:cNvPr id="4" name="w"/>
          <p:cNvSpPr/>
          <p:nvPr userDrawn="1"/>
        </p:nvSpPr>
        <p:spPr>
          <a:xfrm>
            <a:off x="2012196" y="4493781"/>
            <a:ext cx="4671633" cy="9237598"/>
          </a:xfrm>
          <a:prstGeom prst="rect">
            <a:avLst/>
          </a:prstGeom>
          <a:solidFill>
            <a:srgbClr val="ECEFF0"/>
          </a:solidFill>
          <a:ln w="12700">
            <a:noFill/>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33" name="Text Placeholder 32"/>
          <p:cNvSpPr>
            <a:spLocks noGrp="1"/>
          </p:cNvSpPr>
          <p:nvPr>
            <p:ph type="body" sz="quarter" idx="19" hasCustomPrompt="1"/>
          </p:nvPr>
        </p:nvSpPr>
        <p:spPr>
          <a:xfrm>
            <a:off x="2351315" y="6911195"/>
            <a:ext cx="3993396" cy="5297526"/>
          </a:xfrm>
          <a:prstGeom prst="rect">
            <a:avLst/>
          </a:prstGeom>
        </p:spPr>
        <p:txBody>
          <a:bodyPr/>
          <a:lstStyle>
            <a:lvl1pPr>
              <a:lnSpc>
                <a:spcPct val="100000"/>
              </a:lnSpc>
              <a:defRPr sz="2600">
                <a:solidFill>
                  <a:srgbClr val="5F6665"/>
                </a:solidFill>
                <a:latin typeface="+mn-lt"/>
                <a:cs typeface="Calibri" panose="020F0502020204030204" pitchFamily="34" charset="0"/>
              </a:defRPr>
            </a:lvl1pPr>
            <a:lvl2pPr>
              <a:lnSpc>
                <a:spcPct val="100000"/>
              </a:lnSpc>
              <a:defRPr sz="2600">
                <a:solidFill>
                  <a:srgbClr val="5F6665"/>
                </a:solidFill>
                <a:latin typeface="+mn-lt"/>
                <a:cs typeface="Calibri" panose="020F0502020204030204" pitchFamily="34" charset="0"/>
              </a:defRPr>
            </a:lvl2pPr>
          </a:lstStyle>
          <a:p>
            <a:pPr lvl="0"/>
            <a:r>
              <a:rPr lang="en-US" dirty="0"/>
              <a:t>This is for description text, you have options for bullets or paragraph.</a:t>
            </a:r>
          </a:p>
          <a:p>
            <a:pPr lvl="1"/>
            <a:r>
              <a:rPr lang="en-US" dirty="0"/>
              <a:t>Second level</a:t>
            </a:r>
          </a:p>
        </p:txBody>
      </p:sp>
      <p:sp>
        <p:nvSpPr>
          <p:cNvPr id="22" name="Text Placeholder 19"/>
          <p:cNvSpPr>
            <a:spLocks noGrp="1"/>
          </p:cNvSpPr>
          <p:nvPr>
            <p:ph type="body" sz="quarter" idx="14" hasCustomPrompt="1"/>
          </p:nvPr>
        </p:nvSpPr>
        <p:spPr>
          <a:xfrm>
            <a:off x="1391728" y="2075932"/>
            <a:ext cx="10718882" cy="2074037"/>
          </a:xfrm>
          <a:prstGeom prst="rect">
            <a:avLst/>
          </a:prstGeom>
        </p:spPr>
        <p:txBody>
          <a:bodyPr>
            <a:noAutofit/>
          </a:bodyPr>
          <a:lstStyle>
            <a:lvl1pPr marL="0" indent="0">
              <a:lnSpc>
                <a:spcPts val="6800"/>
              </a:lnSpc>
              <a:spcBef>
                <a:spcPts val="0"/>
              </a:spcBef>
              <a:buNone/>
              <a:defRPr sz="7200" b="1" cap="all" spc="-150" baseline="0">
                <a:solidFill>
                  <a:schemeClr val="tx1"/>
                </a:solidFill>
                <a:latin typeface="+mn-lt"/>
                <a:cs typeface="Calibri" panose="020F0502020204030204" pitchFamily="34" charset="0"/>
              </a:defRPr>
            </a:lvl1pPr>
          </a:lstStyle>
          <a:p>
            <a:pPr lvl="0"/>
            <a:r>
              <a:rPr lang="en-US" dirty="0"/>
              <a:t>4 Callouts</a:t>
            </a:r>
          </a:p>
        </p:txBody>
      </p:sp>
      <p:sp>
        <p:nvSpPr>
          <p:cNvPr id="6" name="Rechteck"/>
          <p:cNvSpPr/>
          <p:nvPr userDrawn="1"/>
        </p:nvSpPr>
        <p:spPr>
          <a:xfrm>
            <a:off x="2012196" y="4493781"/>
            <a:ext cx="4671633" cy="215005"/>
          </a:xfrm>
          <a:prstGeom prst="rect">
            <a:avLst/>
          </a:prstGeom>
          <a:gradFill>
            <a:gsLst>
              <a:gs pos="0">
                <a:srgbClr val="5F6665"/>
              </a:gs>
              <a:gs pos="100000">
                <a:srgbClr val="A3A3A3"/>
              </a:gs>
            </a:gsLst>
            <a:lin ang="18900000" scaled="0"/>
          </a:gra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7" name="w"/>
          <p:cNvSpPr/>
          <p:nvPr userDrawn="1"/>
        </p:nvSpPr>
        <p:spPr>
          <a:xfrm>
            <a:off x="7259110" y="4493781"/>
            <a:ext cx="4671633" cy="9237598"/>
          </a:xfrm>
          <a:prstGeom prst="rect">
            <a:avLst/>
          </a:prstGeom>
          <a:solidFill>
            <a:srgbClr val="ECEFF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9" name="Rechteck"/>
          <p:cNvSpPr/>
          <p:nvPr userDrawn="1"/>
        </p:nvSpPr>
        <p:spPr>
          <a:xfrm>
            <a:off x="7259110" y="4493781"/>
            <a:ext cx="4671633" cy="215005"/>
          </a:xfrm>
          <a:prstGeom prst="rect">
            <a:avLst/>
          </a:prstGeom>
          <a:gradFill>
            <a:gsLst>
              <a:gs pos="0">
                <a:srgbClr val="5F6665"/>
              </a:gs>
              <a:gs pos="100000">
                <a:srgbClr val="A3A3A3"/>
              </a:gs>
            </a:gsLst>
            <a:lin ang="18900000" scaled="0"/>
          </a:gra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10" name="w"/>
          <p:cNvSpPr/>
          <p:nvPr userDrawn="1"/>
        </p:nvSpPr>
        <p:spPr>
          <a:xfrm>
            <a:off x="12506024" y="4493781"/>
            <a:ext cx="4671633" cy="9237598"/>
          </a:xfrm>
          <a:prstGeom prst="rect">
            <a:avLst/>
          </a:prstGeom>
          <a:solidFill>
            <a:srgbClr val="ECEFF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12" name="Rechteck"/>
          <p:cNvSpPr/>
          <p:nvPr userDrawn="1"/>
        </p:nvSpPr>
        <p:spPr>
          <a:xfrm>
            <a:off x="12506024" y="4493781"/>
            <a:ext cx="4671633" cy="215005"/>
          </a:xfrm>
          <a:prstGeom prst="rect">
            <a:avLst/>
          </a:prstGeom>
          <a:gradFill>
            <a:gsLst>
              <a:gs pos="0">
                <a:srgbClr val="5F6665"/>
              </a:gs>
              <a:gs pos="100000">
                <a:srgbClr val="A3A3A3"/>
              </a:gs>
            </a:gsLst>
            <a:lin ang="18900000" scaled="0"/>
          </a:gra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15" name="Rechteck"/>
          <p:cNvSpPr/>
          <p:nvPr userDrawn="1"/>
        </p:nvSpPr>
        <p:spPr>
          <a:xfrm>
            <a:off x="17752938" y="4493781"/>
            <a:ext cx="4671633" cy="215005"/>
          </a:xfrm>
          <a:prstGeom prst="rect">
            <a:avLst/>
          </a:prstGeom>
          <a:gradFill>
            <a:gsLst>
              <a:gs pos="0">
                <a:srgbClr val="5F6665"/>
              </a:gs>
              <a:gs pos="100000">
                <a:srgbClr val="A3A3A3"/>
              </a:gs>
            </a:gsLst>
            <a:lin ang="18900000" scaled="0"/>
          </a:gra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24" name="Text Placeholder 23"/>
          <p:cNvSpPr>
            <a:spLocks noGrp="1"/>
          </p:cNvSpPr>
          <p:nvPr>
            <p:ph type="body" sz="quarter" idx="15" hasCustomPrompt="1"/>
          </p:nvPr>
        </p:nvSpPr>
        <p:spPr>
          <a:xfrm>
            <a:off x="2012195" y="5826758"/>
            <a:ext cx="4671633" cy="507831"/>
          </a:xfrm>
          <a:prstGeom prst="rect">
            <a:avLst/>
          </a:prstGeom>
        </p:spPr>
        <p:txBody>
          <a:bodyPr wrap="square" anchor="t" anchorCtr="0">
            <a:spAutoFit/>
          </a:bodyPr>
          <a:lstStyle>
            <a:lvl1pPr marL="0" indent="0" algn="ctr">
              <a:buNone/>
              <a:defRPr sz="3000" b="1" cap="all" spc="0" baseline="0">
                <a:solidFill>
                  <a:srgbClr val="5F6665"/>
                </a:solidFill>
                <a:latin typeface="+mn-lt"/>
                <a:cs typeface="Calibri" panose="020F0502020204030204" pitchFamily="34" charset="0"/>
              </a:defRPr>
            </a:lvl1pPr>
            <a:lvl2pPr marL="914354" indent="0" algn="ctr">
              <a:buNone/>
              <a:defRPr sz="3000" b="1" cap="all" spc="-150" baseline="0">
                <a:solidFill>
                  <a:schemeClr val="bg1"/>
                </a:solidFill>
                <a:latin typeface="+mn-lt"/>
              </a:defRPr>
            </a:lvl2pPr>
            <a:lvl3pPr marL="1828709" indent="0" algn="ctr">
              <a:buNone/>
              <a:defRPr sz="3000" b="1" cap="all" spc="-150" baseline="0">
                <a:solidFill>
                  <a:schemeClr val="bg1"/>
                </a:solidFill>
                <a:latin typeface="+mn-lt"/>
              </a:defRPr>
            </a:lvl3pPr>
            <a:lvl4pPr marL="2743063" indent="0" algn="ctr">
              <a:buNone/>
              <a:defRPr sz="3000" b="1" cap="all" spc="-150" baseline="0">
                <a:solidFill>
                  <a:schemeClr val="bg1"/>
                </a:solidFill>
                <a:latin typeface="+mn-lt"/>
              </a:defRPr>
            </a:lvl4pPr>
            <a:lvl5pPr marL="3657417" indent="0" algn="ctr">
              <a:buNone/>
              <a:defRPr sz="3000" b="1" cap="all" spc="-150" baseline="0">
                <a:solidFill>
                  <a:schemeClr val="bg1"/>
                </a:solidFill>
                <a:latin typeface="+mn-lt"/>
              </a:defRPr>
            </a:lvl5pPr>
          </a:lstStyle>
          <a:p>
            <a:pPr lvl="0"/>
            <a:r>
              <a:rPr lang="en-US" dirty="0"/>
              <a:t>Education</a:t>
            </a:r>
          </a:p>
        </p:txBody>
      </p:sp>
      <p:sp>
        <p:nvSpPr>
          <p:cNvPr id="27" name="Text Placeholder 23"/>
          <p:cNvSpPr>
            <a:spLocks noGrp="1"/>
          </p:cNvSpPr>
          <p:nvPr>
            <p:ph type="body" sz="quarter" idx="16" hasCustomPrompt="1"/>
          </p:nvPr>
        </p:nvSpPr>
        <p:spPr>
          <a:xfrm>
            <a:off x="7259109" y="5826758"/>
            <a:ext cx="4671633" cy="507831"/>
          </a:xfrm>
          <a:prstGeom prst="rect">
            <a:avLst/>
          </a:prstGeom>
        </p:spPr>
        <p:txBody>
          <a:bodyPr wrap="square" anchor="t" anchorCtr="0">
            <a:spAutoFit/>
          </a:bodyPr>
          <a:lstStyle>
            <a:lvl1pPr marL="0" indent="0" algn="ctr">
              <a:buNone/>
              <a:defRPr sz="3000" b="1" cap="all" spc="0" baseline="0">
                <a:solidFill>
                  <a:srgbClr val="5F6665"/>
                </a:solidFill>
                <a:latin typeface="+mn-lt"/>
                <a:cs typeface="Calibri" panose="020F0502020204030204" pitchFamily="34" charset="0"/>
              </a:defRPr>
            </a:lvl1pPr>
            <a:lvl2pPr marL="914354" indent="0" algn="ctr">
              <a:buNone/>
              <a:defRPr sz="3000" b="1" cap="all" spc="-150" baseline="0">
                <a:solidFill>
                  <a:schemeClr val="bg1"/>
                </a:solidFill>
                <a:latin typeface="+mn-lt"/>
              </a:defRPr>
            </a:lvl2pPr>
            <a:lvl3pPr marL="1828709" indent="0" algn="ctr">
              <a:buNone/>
              <a:defRPr sz="3000" b="1" cap="all" spc="-150" baseline="0">
                <a:solidFill>
                  <a:schemeClr val="bg1"/>
                </a:solidFill>
                <a:latin typeface="+mn-lt"/>
              </a:defRPr>
            </a:lvl3pPr>
            <a:lvl4pPr marL="2743063" indent="0" algn="ctr">
              <a:buNone/>
              <a:defRPr sz="3000" b="1" cap="all" spc="-150" baseline="0">
                <a:solidFill>
                  <a:schemeClr val="bg1"/>
                </a:solidFill>
                <a:latin typeface="+mn-lt"/>
              </a:defRPr>
            </a:lvl4pPr>
            <a:lvl5pPr marL="3657417" indent="0" algn="ctr">
              <a:buNone/>
              <a:defRPr sz="3000" b="1" cap="all" spc="-150" baseline="0">
                <a:solidFill>
                  <a:schemeClr val="bg1"/>
                </a:solidFill>
                <a:latin typeface="+mn-lt"/>
              </a:defRPr>
            </a:lvl5pPr>
          </a:lstStyle>
          <a:p>
            <a:pPr lvl="0"/>
            <a:r>
              <a:rPr lang="en-US" dirty="0"/>
              <a:t>Municipal</a:t>
            </a:r>
          </a:p>
        </p:txBody>
      </p:sp>
      <p:sp>
        <p:nvSpPr>
          <p:cNvPr id="28" name="Text Placeholder 23"/>
          <p:cNvSpPr>
            <a:spLocks noGrp="1"/>
          </p:cNvSpPr>
          <p:nvPr>
            <p:ph type="body" sz="quarter" idx="17" hasCustomPrompt="1"/>
          </p:nvPr>
        </p:nvSpPr>
        <p:spPr>
          <a:xfrm>
            <a:off x="12506024" y="5826758"/>
            <a:ext cx="4671633" cy="507831"/>
          </a:xfrm>
          <a:prstGeom prst="rect">
            <a:avLst/>
          </a:prstGeom>
        </p:spPr>
        <p:txBody>
          <a:bodyPr wrap="square" anchor="t" anchorCtr="0">
            <a:spAutoFit/>
          </a:bodyPr>
          <a:lstStyle>
            <a:lvl1pPr marL="0" indent="0" algn="ctr">
              <a:buNone/>
              <a:defRPr sz="3000" b="1" cap="all" spc="0" baseline="0">
                <a:solidFill>
                  <a:srgbClr val="5F6665"/>
                </a:solidFill>
                <a:latin typeface="+mn-lt"/>
                <a:cs typeface="Calibri" panose="020F0502020204030204" pitchFamily="34" charset="0"/>
              </a:defRPr>
            </a:lvl1pPr>
            <a:lvl2pPr marL="914354" indent="0" algn="ctr">
              <a:buNone/>
              <a:defRPr sz="3000" b="1" cap="all" spc="-150" baseline="0">
                <a:solidFill>
                  <a:schemeClr val="bg1"/>
                </a:solidFill>
                <a:latin typeface="+mn-lt"/>
              </a:defRPr>
            </a:lvl2pPr>
            <a:lvl3pPr marL="1828709" indent="0" algn="ctr">
              <a:buNone/>
              <a:defRPr sz="3000" b="1" cap="all" spc="-150" baseline="0">
                <a:solidFill>
                  <a:schemeClr val="bg1"/>
                </a:solidFill>
                <a:latin typeface="+mn-lt"/>
              </a:defRPr>
            </a:lvl3pPr>
            <a:lvl4pPr marL="2743063" indent="0" algn="ctr">
              <a:buNone/>
              <a:defRPr sz="3000" b="1" cap="all" spc="-150" baseline="0">
                <a:solidFill>
                  <a:schemeClr val="bg1"/>
                </a:solidFill>
                <a:latin typeface="+mn-lt"/>
              </a:defRPr>
            </a:lvl4pPr>
            <a:lvl5pPr marL="3657417" indent="0" algn="ctr">
              <a:buNone/>
              <a:defRPr sz="3000" b="1" cap="all" spc="-150" baseline="0">
                <a:solidFill>
                  <a:schemeClr val="bg1"/>
                </a:solidFill>
                <a:latin typeface="+mn-lt"/>
              </a:defRPr>
            </a:lvl5pPr>
          </a:lstStyle>
          <a:p>
            <a:pPr lvl="0"/>
            <a:r>
              <a:rPr lang="en-US" dirty="0"/>
              <a:t>Transportation</a:t>
            </a:r>
          </a:p>
        </p:txBody>
      </p:sp>
      <p:sp>
        <p:nvSpPr>
          <p:cNvPr id="29" name="Text Placeholder 23"/>
          <p:cNvSpPr>
            <a:spLocks noGrp="1"/>
          </p:cNvSpPr>
          <p:nvPr>
            <p:ph type="body" sz="quarter" idx="18" hasCustomPrompt="1"/>
          </p:nvPr>
        </p:nvSpPr>
        <p:spPr>
          <a:xfrm>
            <a:off x="17752938" y="5826758"/>
            <a:ext cx="4671633" cy="507831"/>
          </a:xfrm>
          <a:prstGeom prst="rect">
            <a:avLst/>
          </a:prstGeom>
        </p:spPr>
        <p:txBody>
          <a:bodyPr wrap="square" anchor="t" anchorCtr="0">
            <a:spAutoFit/>
          </a:bodyPr>
          <a:lstStyle>
            <a:lvl1pPr marL="0" indent="0" algn="ctr">
              <a:buNone/>
              <a:defRPr sz="3000" b="1" cap="all" spc="0" baseline="0">
                <a:solidFill>
                  <a:srgbClr val="5F6665"/>
                </a:solidFill>
                <a:latin typeface="+mn-lt"/>
                <a:cs typeface="Calibri" panose="020F0502020204030204" pitchFamily="34" charset="0"/>
              </a:defRPr>
            </a:lvl1pPr>
            <a:lvl2pPr marL="914354" indent="0" algn="ctr">
              <a:buNone/>
              <a:defRPr sz="3000" b="1" cap="all" spc="-150" baseline="0">
                <a:solidFill>
                  <a:schemeClr val="bg1"/>
                </a:solidFill>
                <a:latin typeface="+mn-lt"/>
              </a:defRPr>
            </a:lvl2pPr>
            <a:lvl3pPr marL="1828709" indent="0" algn="ctr">
              <a:buNone/>
              <a:defRPr sz="3000" b="1" cap="all" spc="-150" baseline="0">
                <a:solidFill>
                  <a:schemeClr val="bg1"/>
                </a:solidFill>
                <a:latin typeface="+mn-lt"/>
              </a:defRPr>
            </a:lvl3pPr>
            <a:lvl4pPr marL="2743063" indent="0" algn="ctr">
              <a:buNone/>
              <a:defRPr sz="3000" b="1" cap="all" spc="-150" baseline="0">
                <a:solidFill>
                  <a:schemeClr val="bg1"/>
                </a:solidFill>
                <a:latin typeface="+mn-lt"/>
              </a:defRPr>
            </a:lvl4pPr>
            <a:lvl5pPr marL="3657417" indent="0" algn="ctr">
              <a:buNone/>
              <a:defRPr sz="3000" b="1" cap="all" spc="-150" baseline="0">
                <a:solidFill>
                  <a:schemeClr val="bg1"/>
                </a:solidFill>
                <a:latin typeface="+mn-lt"/>
              </a:defRPr>
            </a:lvl5pPr>
          </a:lstStyle>
          <a:p>
            <a:pPr lvl="0"/>
            <a:r>
              <a:rPr lang="en-US" dirty="0"/>
              <a:t>Water</a:t>
            </a:r>
          </a:p>
        </p:txBody>
      </p:sp>
      <p:sp>
        <p:nvSpPr>
          <p:cNvPr id="34" name="Text Placeholder 32"/>
          <p:cNvSpPr>
            <a:spLocks noGrp="1"/>
          </p:cNvSpPr>
          <p:nvPr>
            <p:ph type="body" sz="quarter" idx="20" hasCustomPrompt="1"/>
          </p:nvPr>
        </p:nvSpPr>
        <p:spPr>
          <a:xfrm>
            <a:off x="7598228" y="6911195"/>
            <a:ext cx="3993396" cy="5297526"/>
          </a:xfrm>
          <a:prstGeom prst="rect">
            <a:avLst/>
          </a:prstGeom>
        </p:spPr>
        <p:txBody>
          <a:bodyPr/>
          <a:lstStyle>
            <a:lvl1pPr>
              <a:lnSpc>
                <a:spcPct val="100000"/>
              </a:lnSpc>
              <a:defRPr sz="2600">
                <a:solidFill>
                  <a:srgbClr val="5F6665"/>
                </a:solidFill>
                <a:latin typeface="+mn-lt"/>
                <a:cs typeface="Calibri" panose="020F0502020204030204" pitchFamily="34" charset="0"/>
              </a:defRPr>
            </a:lvl1pPr>
            <a:lvl2pPr>
              <a:lnSpc>
                <a:spcPct val="100000"/>
              </a:lnSpc>
              <a:defRPr sz="2600">
                <a:solidFill>
                  <a:srgbClr val="5F6665"/>
                </a:solidFill>
                <a:latin typeface="+mn-lt"/>
                <a:cs typeface="Calibri" panose="020F0502020204030204" pitchFamily="34" charset="0"/>
              </a:defRPr>
            </a:lvl2pPr>
          </a:lstStyle>
          <a:p>
            <a:pPr lvl="0"/>
            <a:r>
              <a:rPr lang="en-US" dirty="0"/>
              <a:t>This is for description text, you have options for bullets or paragraph.</a:t>
            </a:r>
          </a:p>
          <a:p>
            <a:pPr lvl="1"/>
            <a:r>
              <a:rPr lang="en-US" dirty="0"/>
              <a:t>Second level</a:t>
            </a:r>
          </a:p>
        </p:txBody>
      </p:sp>
      <p:sp>
        <p:nvSpPr>
          <p:cNvPr id="35" name="Text Placeholder 32"/>
          <p:cNvSpPr>
            <a:spLocks noGrp="1"/>
          </p:cNvSpPr>
          <p:nvPr>
            <p:ph type="body" sz="quarter" idx="21" hasCustomPrompt="1"/>
          </p:nvPr>
        </p:nvSpPr>
        <p:spPr>
          <a:xfrm>
            <a:off x="12845142" y="6911195"/>
            <a:ext cx="3993396" cy="5297526"/>
          </a:xfrm>
          <a:prstGeom prst="rect">
            <a:avLst/>
          </a:prstGeom>
        </p:spPr>
        <p:txBody>
          <a:bodyPr/>
          <a:lstStyle>
            <a:lvl1pPr>
              <a:lnSpc>
                <a:spcPct val="100000"/>
              </a:lnSpc>
              <a:defRPr sz="2600">
                <a:solidFill>
                  <a:srgbClr val="5F6665"/>
                </a:solidFill>
                <a:latin typeface="+mn-lt"/>
                <a:cs typeface="Calibri" panose="020F0502020204030204" pitchFamily="34" charset="0"/>
              </a:defRPr>
            </a:lvl1pPr>
            <a:lvl2pPr>
              <a:lnSpc>
                <a:spcPct val="100000"/>
              </a:lnSpc>
              <a:defRPr sz="2600">
                <a:solidFill>
                  <a:srgbClr val="5F6665"/>
                </a:solidFill>
                <a:latin typeface="+mn-lt"/>
                <a:cs typeface="Calibri" panose="020F0502020204030204" pitchFamily="34" charset="0"/>
              </a:defRPr>
            </a:lvl2pPr>
          </a:lstStyle>
          <a:p>
            <a:pPr lvl="0"/>
            <a:r>
              <a:rPr lang="en-US" dirty="0"/>
              <a:t>This is for description text, you have options for bullets or paragraph.</a:t>
            </a:r>
          </a:p>
          <a:p>
            <a:pPr lvl="1"/>
            <a:r>
              <a:rPr lang="en-US" dirty="0"/>
              <a:t>Second level</a:t>
            </a:r>
          </a:p>
        </p:txBody>
      </p:sp>
      <p:grpSp>
        <p:nvGrpSpPr>
          <p:cNvPr id="37" name="Group 36"/>
          <p:cNvGrpSpPr/>
          <p:nvPr userDrawn="1"/>
        </p:nvGrpSpPr>
        <p:grpSpPr>
          <a:xfrm>
            <a:off x="0" y="362158"/>
            <a:ext cx="10241285" cy="144309"/>
            <a:chOff x="0" y="2117183"/>
            <a:chExt cx="8534406" cy="144309"/>
          </a:xfrm>
        </p:grpSpPr>
        <p:sp>
          <p:nvSpPr>
            <p:cNvPr id="38" name="Rectangle 37"/>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8212" y="1001559"/>
            <a:ext cx="2421543" cy="564301"/>
          </a:xfrm>
          <a:prstGeom prst="rect">
            <a:avLst/>
          </a:prstGeom>
        </p:spPr>
      </p:pic>
      <p:pic>
        <p:nvPicPr>
          <p:cNvPr id="26" name="Picture 2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95312" y="751961"/>
            <a:ext cx="2051547" cy="940610"/>
          </a:xfrm>
          <a:prstGeom prst="rect">
            <a:avLst/>
          </a:prstGeom>
        </p:spPr>
      </p:pic>
    </p:spTree>
    <p:extLst>
      <p:ext uri="{BB962C8B-B14F-4D97-AF65-F5344CB8AC3E}">
        <p14:creationId xmlns:p14="http://schemas.microsoft.com/office/powerpoint/2010/main" val="384374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struction Slide A">
    <p:spTree>
      <p:nvGrpSpPr>
        <p:cNvPr id="1" name=""/>
        <p:cNvGrpSpPr/>
        <p:nvPr/>
      </p:nvGrpSpPr>
      <p:grpSpPr>
        <a:xfrm>
          <a:off x="0" y="0"/>
          <a:ext cx="0" cy="0"/>
          <a:chOff x="0" y="0"/>
          <a:chExt cx="0" cy="0"/>
        </a:xfrm>
      </p:grpSpPr>
      <p:grpSp>
        <p:nvGrpSpPr>
          <p:cNvPr id="3" name="Group 2"/>
          <p:cNvGrpSpPr/>
          <p:nvPr userDrawn="1"/>
        </p:nvGrpSpPr>
        <p:grpSpPr>
          <a:xfrm>
            <a:off x="0" y="362158"/>
            <a:ext cx="10241285" cy="144309"/>
            <a:chOff x="0" y="2117183"/>
            <a:chExt cx="8534406" cy="144309"/>
          </a:xfrm>
        </p:grpSpPr>
        <p:sp>
          <p:nvSpPr>
            <p:cNvPr id="4" name="Rectangle 3"/>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 Placeholder 4"/>
          <p:cNvSpPr>
            <a:spLocks noGrp="1"/>
          </p:cNvSpPr>
          <p:nvPr>
            <p:ph type="body" sz="quarter" idx="19"/>
          </p:nvPr>
        </p:nvSpPr>
        <p:spPr>
          <a:xfrm>
            <a:off x="1391726" y="1864918"/>
            <a:ext cx="12703993" cy="2285051"/>
          </a:xfrm>
          <a:prstGeom prst="rect">
            <a:avLst/>
          </a:prstGeom>
        </p:spPr>
        <p:txBody>
          <a:bodyPr/>
          <a:lstStyle>
            <a:lvl1pPr marL="0" indent="0">
              <a:lnSpc>
                <a:spcPct val="100000"/>
              </a:lnSpc>
              <a:spcBef>
                <a:spcPts val="0"/>
              </a:spcBef>
              <a:buNone/>
              <a:defRPr sz="7200" b="1" cap="all" spc="-150" baseline="0">
                <a:latin typeface="+mn-lt"/>
                <a:cs typeface="Calibri" panose="020F0502020204030204" pitchFamily="34" charset="0"/>
              </a:defRPr>
            </a:lvl1pPr>
            <a:lvl2pPr marL="914354" indent="0">
              <a:lnSpc>
                <a:spcPct val="100000"/>
              </a:lnSpc>
              <a:buNone/>
              <a:defRPr sz="7200" b="1" cap="all" spc="-150" baseline="0">
                <a:latin typeface="+mn-lt"/>
              </a:defRPr>
            </a:lvl2pPr>
            <a:lvl3pPr marL="1828709" indent="0">
              <a:lnSpc>
                <a:spcPct val="100000"/>
              </a:lnSpc>
              <a:buNone/>
              <a:defRPr sz="7200" b="1" cap="all" spc="-150" baseline="0">
                <a:latin typeface="+mn-lt"/>
              </a:defRPr>
            </a:lvl3pPr>
            <a:lvl4pPr marL="2743063" indent="0">
              <a:lnSpc>
                <a:spcPct val="100000"/>
              </a:lnSpc>
              <a:buNone/>
              <a:defRPr sz="7200" b="1" cap="all" spc="-150" baseline="0">
                <a:latin typeface="+mn-lt"/>
              </a:defRPr>
            </a:lvl4pPr>
            <a:lvl5pPr marL="3657417" indent="0">
              <a:lnSpc>
                <a:spcPct val="100000"/>
              </a:lnSpc>
              <a:buNone/>
              <a:defRPr sz="7200" b="1" cap="all" spc="-150" baseline="0">
                <a:latin typeface="+mn-lt"/>
              </a:defRPr>
            </a:lvl5pPr>
          </a:lstStyle>
          <a:p>
            <a:pPr lvl="0"/>
            <a:r>
              <a:rPr lang="en-US" dirty="0"/>
              <a:t>Edit Master text styles</a:t>
            </a:r>
          </a:p>
        </p:txBody>
      </p:sp>
      <p:pic>
        <p:nvPicPr>
          <p:cNvPr id="9" name="Picture 8"/>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8212" y="1001559"/>
            <a:ext cx="2421543" cy="564301"/>
          </a:xfrm>
          <a:prstGeom prst="rect">
            <a:avLst/>
          </a:prstGeom>
        </p:spPr>
      </p:pic>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95312" y="751961"/>
            <a:ext cx="2051547" cy="940610"/>
          </a:xfrm>
          <a:prstGeom prst="rect">
            <a:avLst/>
          </a:prstGeom>
        </p:spPr>
      </p:pic>
    </p:spTree>
    <p:extLst>
      <p:ext uri="{BB962C8B-B14F-4D97-AF65-F5344CB8AC3E}">
        <p14:creationId xmlns:p14="http://schemas.microsoft.com/office/powerpoint/2010/main" val="1327404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struction Slide B">
    <p:spTree>
      <p:nvGrpSpPr>
        <p:cNvPr id="1" name=""/>
        <p:cNvGrpSpPr/>
        <p:nvPr/>
      </p:nvGrpSpPr>
      <p:grpSpPr>
        <a:xfrm>
          <a:off x="0" y="0"/>
          <a:ext cx="0" cy="0"/>
          <a:chOff x="0" y="0"/>
          <a:chExt cx="0" cy="0"/>
        </a:xfrm>
      </p:grpSpPr>
      <p:grpSp>
        <p:nvGrpSpPr>
          <p:cNvPr id="20" name="Group 19"/>
          <p:cNvGrpSpPr/>
          <p:nvPr userDrawn="1"/>
        </p:nvGrpSpPr>
        <p:grpSpPr>
          <a:xfrm>
            <a:off x="14141128" y="362158"/>
            <a:ext cx="10241285" cy="144309"/>
            <a:chOff x="0" y="2117183"/>
            <a:chExt cx="8534406" cy="144309"/>
          </a:xfrm>
        </p:grpSpPr>
        <p:sp>
          <p:nvSpPr>
            <p:cNvPr id="21" name="Rectangle 20"/>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55888" y="1001559"/>
            <a:ext cx="2421543" cy="564301"/>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42988" y="751961"/>
            <a:ext cx="2051547" cy="940610"/>
          </a:xfrm>
          <a:prstGeom prst="rect">
            <a:avLst/>
          </a:prstGeom>
        </p:spPr>
      </p:pic>
    </p:spTree>
    <p:extLst>
      <p:ext uri="{BB962C8B-B14F-4D97-AF65-F5344CB8AC3E}">
        <p14:creationId xmlns:p14="http://schemas.microsoft.com/office/powerpoint/2010/main" val="187799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struction Slide C">
    <p:spTree>
      <p:nvGrpSpPr>
        <p:cNvPr id="1" name=""/>
        <p:cNvGrpSpPr/>
        <p:nvPr/>
      </p:nvGrpSpPr>
      <p:grpSpPr>
        <a:xfrm>
          <a:off x="0" y="0"/>
          <a:ext cx="0" cy="0"/>
          <a:chOff x="0" y="0"/>
          <a:chExt cx="0" cy="0"/>
        </a:xfrm>
      </p:grpSpPr>
      <p:sp>
        <p:nvSpPr>
          <p:cNvPr id="3" name="Text Placeholder 4"/>
          <p:cNvSpPr>
            <a:spLocks noGrp="1"/>
          </p:cNvSpPr>
          <p:nvPr>
            <p:ph type="body" sz="quarter" idx="19"/>
          </p:nvPr>
        </p:nvSpPr>
        <p:spPr>
          <a:xfrm>
            <a:off x="1391726" y="1864918"/>
            <a:ext cx="12703993" cy="2285051"/>
          </a:xfrm>
          <a:prstGeom prst="rect">
            <a:avLst/>
          </a:prstGeom>
        </p:spPr>
        <p:txBody>
          <a:bodyPr/>
          <a:lstStyle>
            <a:lvl1pPr marL="0" indent="0">
              <a:lnSpc>
                <a:spcPct val="100000"/>
              </a:lnSpc>
              <a:spcBef>
                <a:spcPts val="0"/>
              </a:spcBef>
              <a:buNone/>
              <a:defRPr sz="7200" b="1" cap="all" spc="-150" baseline="0">
                <a:latin typeface="+mn-lt"/>
                <a:cs typeface="Calibri" panose="020F0502020204030204" pitchFamily="34" charset="0"/>
              </a:defRPr>
            </a:lvl1pPr>
            <a:lvl2pPr marL="914354" indent="0">
              <a:lnSpc>
                <a:spcPct val="100000"/>
              </a:lnSpc>
              <a:buNone/>
              <a:defRPr sz="7200" b="1" cap="all" spc="-150" baseline="0">
                <a:latin typeface="+mn-lt"/>
              </a:defRPr>
            </a:lvl2pPr>
            <a:lvl3pPr marL="1828709" indent="0">
              <a:lnSpc>
                <a:spcPct val="100000"/>
              </a:lnSpc>
              <a:buNone/>
              <a:defRPr sz="7200" b="1" cap="all" spc="-150" baseline="0">
                <a:latin typeface="+mn-lt"/>
              </a:defRPr>
            </a:lvl3pPr>
            <a:lvl4pPr marL="2743063" indent="0">
              <a:lnSpc>
                <a:spcPct val="100000"/>
              </a:lnSpc>
              <a:buNone/>
              <a:defRPr sz="7200" b="1" cap="all" spc="-150" baseline="0">
                <a:latin typeface="+mn-lt"/>
              </a:defRPr>
            </a:lvl4pPr>
            <a:lvl5pPr marL="3657417" indent="0">
              <a:lnSpc>
                <a:spcPct val="100000"/>
              </a:lnSpc>
              <a:buNone/>
              <a:defRPr sz="7200" b="1" cap="all" spc="-150" baseline="0">
                <a:latin typeface="+mn-lt"/>
              </a:defRPr>
            </a:lvl5pPr>
          </a:lstStyle>
          <a:p>
            <a:pPr lvl="0"/>
            <a:r>
              <a:rPr lang="en-US" dirty="0"/>
              <a:t>Edit Master text styles</a:t>
            </a:r>
          </a:p>
        </p:txBody>
      </p:sp>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8212" y="1001559"/>
            <a:ext cx="2421543" cy="564301"/>
          </a:xfrm>
          <a:prstGeom prst="rect">
            <a:avLst/>
          </a:prstGeom>
        </p:spPr>
      </p:pic>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95312" y="751961"/>
            <a:ext cx="2051547" cy="940610"/>
          </a:xfrm>
          <a:prstGeom prst="rect">
            <a:avLst/>
          </a:prstGeom>
        </p:spPr>
      </p:pic>
    </p:spTree>
    <p:extLst>
      <p:ext uri="{BB962C8B-B14F-4D97-AF65-F5344CB8AC3E}">
        <p14:creationId xmlns:p14="http://schemas.microsoft.com/office/powerpoint/2010/main" val="3819553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truction Slide D">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31175" y="1001559"/>
            <a:ext cx="2421543" cy="564301"/>
          </a:xfrm>
          <a:prstGeom prst="rect">
            <a:avLst/>
          </a:prstGeom>
        </p:spPr>
      </p:pic>
      <p:pic>
        <p:nvPicPr>
          <p:cNvPr id="4" name="Picture 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18275" y="751961"/>
            <a:ext cx="2051547" cy="940610"/>
          </a:xfrm>
          <a:prstGeom prst="rect">
            <a:avLst/>
          </a:prstGeom>
        </p:spPr>
      </p:pic>
    </p:spTree>
    <p:extLst>
      <p:ext uri="{BB962C8B-B14F-4D97-AF65-F5344CB8AC3E}">
        <p14:creationId xmlns:p14="http://schemas.microsoft.com/office/powerpoint/2010/main" val="2216210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pSp>
        <p:nvGrpSpPr>
          <p:cNvPr id="20" name="Group 19"/>
          <p:cNvGrpSpPr/>
          <p:nvPr userDrawn="1"/>
        </p:nvGrpSpPr>
        <p:grpSpPr>
          <a:xfrm>
            <a:off x="0" y="362158"/>
            <a:ext cx="10241285" cy="144309"/>
            <a:chOff x="0" y="2117183"/>
            <a:chExt cx="8534406" cy="144309"/>
          </a:xfrm>
        </p:grpSpPr>
        <p:sp>
          <p:nvSpPr>
            <p:cNvPr id="21" name="Rectangle 20"/>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91727" y="11445587"/>
            <a:ext cx="5215272" cy="1215334"/>
          </a:xfrm>
          <a:prstGeom prst="rect">
            <a:avLst/>
          </a:prstGeom>
        </p:spPr>
      </p:pic>
      <p:sp>
        <p:nvSpPr>
          <p:cNvPr id="8" name="Title 1"/>
          <p:cNvSpPr>
            <a:spLocks noGrp="1"/>
          </p:cNvSpPr>
          <p:nvPr>
            <p:ph type="ctrTitle"/>
          </p:nvPr>
        </p:nvSpPr>
        <p:spPr>
          <a:xfrm>
            <a:off x="1391727" y="3890120"/>
            <a:ext cx="12381423" cy="4801314"/>
          </a:xfrm>
          <a:prstGeom prst="rect">
            <a:avLst/>
          </a:prstGeom>
          <a:noFill/>
        </p:spPr>
        <p:txBody>
          <a:bodyPr wrap="square" lIns="91440" tIns="45720" rIns="91440" anchor="b">
            <a:spAutoFit/>
          </a:bodyPr>
          <a:lstStyle>
            <a:lvl1pPr algn="l">
              <a:lnSpc>
                <a:spcPct val="85000"/>
              </a:lnSpc>
              <a:defRPr sz="12000" b="1" cap="all" spc="-150" baseline="0">
                <a:solidFill>
                  <a:schemeClr val="tx1"/>
                </a:solidFill>
                <a:latin typeface="+mn-lt"/>
                <a:cs typeface="Calibri" panose="020F0502020204030204" pitchFamily="34" charset="0"/>
              </a:defRPr>
            </a:lvl1pPr>
          </a:lstStyle>
          <a:p>
            <a:r>
              <a:rPr lang="en-US" dirty="0"/>
              <a:t>Click to edit Master title style</a:t>
            </a:r>
          </a:p>
        </p:txBody>
      </p:sp>
      <p:sp>
        <p:nvSpPr>
          <p:cNvPr id="9" name="Subtitle 2"/>
          <p:cNvSpPr>
            <a:spLocks noGrp="1"/>
          </p:cNvSpPr>
          <p:nvPr>
            <p:ph type="subTitle" idx="1"/>
          </p:nvPr>
        </p:nvSpPr>
        <p:spPr>
          <a:xfrm>
            <a:off x="1391727" y="8709362"/>
            <a:ext cx="12381423" cy="757130"/>
          </a:xfrm>
          <a:prstGeom prst="rect">
            <a:avLst/>
          </a:prstGeom>
          <a:noFill/>
        </p:spPr>
        <p:txBody>
          <a:bodyPr wrap="square" lIns="91440" rIns="91440">
            <a:normAutofit/>
          </a:bodyPr>
          <a:lstStyle>
            <a:lvl1pPr marL="0" indent="0" algn="l">
              <a:buNone/>
              <a:defRPr sz="4800" b="1" cap="all" spc="-150" baseline="0">
                <a:solidFill>
                  <a:srgbClr val="5F6665"/>
                </a:solidFill>
                <a:latin typeface="+mn-lt"/>
                <a:cs typeface="Calibri" panose="020F050202020403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14" name="Picture Placeholder 43"/>
          <p:cNvSpPr>
            <a:spLocks noGrp="1"/>
          </p:cNvSpPr>
          <p:nvPr>
            <p:ph type="pic" sz="quarter" idx="12" hasCustomPrompt="1"/>
          </p:nvPr>
        </p:nvSpPr>
        <p:spPr>
          <a:xfrm>
            <a:off x="14095719" y="0"/>
            <a:ext cx="10286693" cy="13716000"/>
          </a:xfrm>
          <a:prstGeom prst="rect">
            <a:avLst/>
          </a:prstGeom>
          <a:pattFill prst="lgCheck">
            <a:fgClr>
              <a:srgbClr val="ECEFF0"/>
            </a:fgClr>
            <a:bgClr>
              <a:schemeClr val="bg1"/>
            </a:bgClr>
          </a:pattFill>
          <a:ln w="12700">
            <a:solidFill>
              <a:srgbClr val="ECEFF0"/>
            </a:solidFill>
          </a:ln>
        </p:spPr>
        <p:txBody>
          <a:bodyPr tIns="5760720" anchor="t" anchorCtr="1"/>
          <a:lstStyle>
            <a:lvl1pPr marL="0" indent="0" algn="ctr">
              <a:buNone/>
              <a:defRPr>
                <a:latin typeface="+mn-lt"/>
                <a:cs typeface="Calibri" panose="020F0502020204030204" pitchFamily="34" charset="0"/>
              </a:defRPr>
            </a:lvl1pPr>
          </a:lstStyle>
          <a:p>
            <a:r>
              <a:rPr lang="en-US" dirty="0"/>
              <a:t>Click Icon to Insert Image</a:t>
            </a:r>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235146" y="10821339"/>
            <a:ext cx="4012277" cy="1839582"/>
          </a:xfrm>
          <a:prstGeom prst="rect">
            <a:avLst/>
          </a:prstGeom>
        </p:spPr>
      </p:pic>
    </p:spTree>
    <p:extLst>
      <p:ext uri="{BB962C8B-B14F-4D97-AF65-F5344CB8AC3E}">
        <p14:creationId xmlns:p14="http://schemas.microsoft.com/office/powerpoint/2010/main" val="182469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_Image Left">
    <p:spTree>
      <p:nvGrpSpPr>
        <p:cNvPr id="1" name=""/>
        <p:cNvGrpSpPr/>
        <p:nvPr/>
      </p:nvGrpSpPr>
      <p:grpSpPr>
        <a:xfrm>
          <a:off x="0" y="0"/>
          <a:ext cx="0" cy="0"/>
          <a:chOff x="0" y="0"/>
          <a:chExt cx="0" cy="0"/>
        </a:xfrm>
      </p:grpSpPr>
      <p:grpSp>
        <p:nvGrpSpPr>
          <p:cNvPr id="18" name="Group 17"/>
          <p:cNvGrpSpPr/>
          <p:nvPr userDrawn="1"/>
        </p:nvGrpSpPr>
        <p:grpSpPr>
          <a:xfrm>
            <a:off x="12162117" y="2759892"/>
            <a:ext cx="12220295" cy="144309"/>
            <a:chOff x="0" y="2117183"/>
            <a:chExt cx="8534406" cy="144309"/>
          </a:xfrm>
        </p:grpSpPr>
        <p:sp>
          <p:nvSpPr>
            <p:cNvPr id="20" name="Rectangle 19"/>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itle 1"/>
          <p:cNvSpPr>
            <a:spLocks noGrp="1"/>
          </p:cNvSpPr>
          <p:nvPr>
            <p:ph type="ctrTitle" hasCustomPrompt="1"/>
          </p:nvPr>
        </p:nvSpPr>
        <p:spPr>
          <a:xfrm>
            <a:off x="12062228" y="3116236"/>
            <a:ext cx="11179500" cy="889001"/>
          </a:xfrm>
          <a:prstGeom prst="rect">
            <a:avLst/>
          </a:prstGeom>
          <a:noFill/>
        </p:spPr>
        <p:txBody>
          <a:bodyPr wrap="square" lIns="91440" tIns="45720" rIns="91440" anchor="ctr" anchorCtr="0">
            <a:noAutofit/>
          </a:bodyPr>
          <a:lstStyle>
            <a:lvl1pPr algn="l">
              <a:lnSpc>
                <a:spcPct val="100000"/>
              </a:lnSpc>
              <a:defRPr sz="8000" b="1" cap="all" spc="-150" baseline="0">
                <a:solidFill>
                  <a:schemeClr val="tx1"/>
                </a:solidFill>
                <a:latin typeface="+mn-lt"/>
                <a:cs typeface="Calibri" panose="020F0502020204030204" pitchFamily="34" charset="0"/>
              </a:defRPr>
            </a:lvl1pPr>
          </a:lstStyle>
          <a:p>
            <a:r>
              <a:rPr lang="en-US" dirty="0"/>
              <a:t>Table of contents</a:t>
            </a:r>
          </a:p>
        </p:txBody>
      </p:sp>
      <p:sp>
        <p:nvSpPr>
          <p:cNvPr id="10" name="Picture Placeholder 43"/>
          <p:cNvSpPr>
            <a:spLocks noGrp="1"/>
          </p:cNvSpPr>
          <p:nvPr>
            <p:ph type="pic" sz="quarter" idx="12" hasCustomPrompt="1"/>
          </p:nvPr>
        </p:nvSpPr>
        <p:spPr>
          <a:xfrm>
            <a:off x="0" y="0"/>
            <a:ext cx="10286693" cy="13716000"/>
          </a:xfrm>
          <a:prstGeom prst="rect">
            <a:avLst/>
          </a:prstGeom>
          <a:pattFill prst="lgCheck">
            <a:fgClr>
              <a:srgbClr val="ECEFF0"/>
            </a:fgClr>
            <a:bgClr>
              <a:schemeClr val="bg1"/>
            </a:bgClr>
          </a:pattFill>
          <a:ln w="12700">
            <a:solidFill>
              <a:srgbClr val="ECEFF0"/>
            </a:solidFill>
          </a:ln>
        </p:spPr>
        <p:txBody>
          <a:bodyPr tIns="5760720" anchor="t" anchorCtr="1"/>
          <a:lstStyle>
            <a:lvl1pPr marL="0" indent="0" algn="ctr">
              <a:buNone/>
              <a:defRPr>
                <a:latin typeface="+mn-lt"/>
                <a:cs typeface="Calibri" panose="020F0502020204030204" pitchFamily="34" charset="0"/>
              </a:defRPr>
            </a:lvl1pPr>
          </a:lstStyle>
          <a:p>
            <a:r>
              <a:rPr lang="en-US" dirty="0"/>
              <a:t>Click Icon to Insert Image</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8212" y="1001559"/>
            <a:ext cx="2421543" cy="564301"/>
          </a:xfrm>
          <a:prstGeom prst="rect">
            <a:avLst/>
          </a:prstGeom>
        </p:spPr>
      </p:pic>
      <p:sp>
        <p:nvSpPr>
          <p:cNvPr id="19" name="Text Placeholder 18"/>
          <p:cNvSpPr>
            <a:spLocks noGrp="1"/>
          </p:cNvSpPr>
          <p:nvPr>
            <p:ph type="body" sz="quarter" idx="13" hasCustomPrompt="1"/>
          </p:nvPr>
        </p:nvSpPr>
        <p:spPr>
          <a:xfrm>
            <a:off x="12062228" y="4343399"/>
            <a:ext cx="11179500" cy="8433487"/>
          </a:xfrm>
          <a:prstGeom prst="rect">
            <a:avLst/>
          </a:prstGeom>
        </p:spPr>
        <p:txBody>
          <a:bodyPr numCol="1" spcCol="457200">
            <a:normAutofit/>
          </a:bodyPr>
          <a:lstStyle>
            <a:lvl1pPr marL="571500" indent="-571500">
              <a:lnSpc>
                <a:spcPct val="150000"/>
              </a:lnSpc>
              <a:spcBef>
                <a:spcPts val="0"/>
              </a:spcBef>
              <a:buFont typeface="Arial" panose="020B0604020202020204" pitchFamily="34" charset="0"/>
              <a:buChar char="•"/>
              <a:defRPr sz="4000" baseline="0">
                <a:solidFill>
                  <a:srgbClr val="5F6565"/>
                </a:solidFill>
                <a:latin typeface="+mn-lt"/>
                <a:cs typeface="Calibri" panose="020F0502020204030204" pitchFamily="34" charset="0"/>
              </a:defRPr>
            </a:lvl1pPr>
            <a:lvl2pPr marL="914354" indent="0">
              <a:buNone/>
              <a:defRPr/>
            </a:lvl2pPr>
            <a:lvl3pPr marL="1828709" indent="0">
              <a:buNone/>
              <a:defRPr/>
            </a:lvl3pPr>
            <a:lvl4pPr marL="2743063" indent="0">
              <a:buNone/>
              <a:defRPr/>
            </a:lvl4pPr>
            <a:lvl5pPr marL="3657417" indent="0">
              <a:buNone/>
              <a:defRPr/>
            </a:lvl5pPr>
          </a:lstStyle>
          <a:p>
            <a:pPr lvl="0"/>
            <a:r>
              <a:rPr lang="en-US" sz="4000" dirty="0">
                <a:latin typeface="+mn-lt"/>
              </a:rPr>
              <a:t>Title of Slide </a:t>
            </a:r>
          </a:p>
          <a:p>
            <a:pPr lvl="0"/>
            <a:r>
              <a:rPr lang="en-US" sz="4000" dirty="0">
                <a:latin typeface="+mn-lt"/>
              </a:rPr>
              <a:t>Title of Slide </a:t>
            </a:r>
          </a:p>
          <a:p>
            <a:pPr lvl="0"/>
            <a:r>
              <a:rPr lang="en-US" sz="4000" dirty="0">
                <a:latin typeface="+mn-lt"/>
              </a:rPr>
              <a:t>Title of Slide </a:t>
            </a:r>
          </a:p>
          <a:p>
            <a:pPr lvl="0"/>
            <a:r>
              <a:rPr lang="en-US" sz="4000" dirty="0">
                <a:latin typeface="+mn-lt"/>
              </a:rPr>
              <a:t>Title of Slide </a:t>
            </a:r>
          </a:p>
          <a:p>
            <a:pPr lvl="0"/>
            <a:r>
              <a:rPr lang="en-US" sz="4000" dirty="0">
                <a:latin typeface="+mn-lt"/>
              </a:rPr>
              <a:t>Title of Slide </a:t>
            </a:r>
          </a:p>
          <a:p>
            <a:pPr lvl="0"/>
            <a:r>
              <a:rPr lang="en-US" sz="4000" dirty="0">
                <a:latin typeface="+mn-lt"/>
              </a:rPr>
              <a:t>Title of Slide </a:t>
            </a:r>
          </a:p>
          <a:p>
            <a:pPr lvl="0"/>
            <a:r>
              <a:rPr lang="en-US" sz="4000" dirty="0">
                <a:latin typeface="+mn-lt"/>
              </a:rPr>
              <a:t>Title of Slide </a:t>
            </a:r>
          </a:p>
          <a:p>
            <a:pPr lvl="0"/>
            <a:r>
              <a:rPr lang="en-US" sz="4000" dirty="0">
                <a:latin typeface="+mn-lt"/>
              </a:rPr>
              <a:t>Title of Slide </a:t>
            </a:r>
          </a:p>
          <a:p>
            <a:pPr lvl="0"/>
            <a:r>
              <a:rPr lang="en-US" sz="4000" dirty="0">
                <a:latin typeface="+mn-lt"/>
              </a:rPr>
              <a:t>Title of Slide </a:t>
            </a:r>
          </a:p>
          <a:p>
            <a:pPr lvl="0"/>
            <a:endParaRPr lang="en-US" dirty="0"/>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95312" y="751961"/>
            <a:ext cx="2051547" cy="940610"/>
          </a:xfrm>
          <a:prstGeom prst="rect">
            <a:avLst/>
          </a:prstGeom>
        </p:spPr>
      </p:pic>
    </p:spTree>
    <p:extLst>
      <p:ext uri="{BB962C8B-B14F-4D97-AF65-F5344CB8AC3E}">
        <p14:creationId xmlns:p14="http://schemas.microsoft.com/office/powerpoint/2010/main" val="1753119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Content Slide_Image Right">
    <p:spTree>
      <p:nvGrpSpPr>
        <p:cNvPr id="1" name=""/>
        <p:cNvGrpSpPr/>
        <p:nvPr/>
      </p:nvGrpSpPr>
      <p:grpSpPr>
        <a:xfrm>
          <a:off x="0" y="0"/>
          <a:ext cx="0" cy="0"/>
          <a:chOff x="0" y="0"/>
          <a:chExt cx="0" cy="0"/>
        </a:xfrm>
      </p:grpSpPr>
      <p:sp>
        <p:nvSpPr>
          <p:cNvPr id="17" name="Picture Placeholder 43"/>
          <p:cNvSpPr>
            <a:spLocks noGrp="1"/>
          </p:cNvSpPr>
          <p:nvPr>
            <p:ph type="pic" sz="quarter" idx="13" hasCustomPrompt="1"/>
          </p:nvPr>
        </p:nvSpPr>
        <p:spPr>
          <a:xfrm>
            <a:off x="15726764" y="2178086"/>
            <a:ext cx="8655649" cy="11537914"/>
          </a:xfrm>
          <a:prstGeom prst="rect">
            <a:avLst/>
          </a:prstGeom>
          <a:pattFill prst="lgCheck">
            <a:fgClr>
              <a:srgbClr val="ECEFF0"/>
            </a:fgClr>
            <a:bgClr>
              <a:schemeClr val="bg1"/>
            </a:bgClr>
          </a:pattFill>
          <a:ln w="12700">
            <a:solidFill>
              <a:srgbClr val="ECEFF0"/>
            </a:solidFill>
          </a:ln>
        </p:spPr>
        <p:txBody>
          <a:bodyPr tIns="4846320" anchor="t" anchorCtr="1"/>
          <a:lstStyle>
            <a:lvl1pPr marL="0" indent="0" algn="ctr">
              <a:buNone/>
              <a:defRPr>
                <a:latin typeface="+mn-lt"/>
                <a:cs typeface="Calibri" panose="020F0502020204030204" pitchFamily="34" charset="0"/>
              </a:defRPr>
            </a:lvl1pPr>
          </a:lstStyle>
          <a:p>
            <a:r>
              <a:rPr lang="en-US" dirty="0"/>
              <a:t>Click Icon to Insert Image</a:t>
            </a:r>
          </a:p>
        </p:txBody>
      </p:sp>
      <p:grpSp>
        <p:nvGrpSpPr>
          <p:cNvPr id="33" name="Group 32"/>
          <p:cNvGrpSpPr/>
          <p:nvPr userDrawn="1"/>
        </p:nvGrpSpPr>
        <p:grpSpPr>
          <a:xfrm>
            <a:off x="0" y="362158"/>
            <a:ext cx="10241285" cy="144309"/>
            <a:chOff x="0" y="2117183"/>
            <a:chExt cx="8534406" cy="144309"/>
          </a:xfrm>
        </p:grpSpPr>
        <p:sp>
          <p:nvSpPr>
            <p:cNvPr id="34" name="Rectangle 33"/>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ext Placeholder 2"/>
          <p:cNvSpPr>
            <a:spLocks noGrp="1"/>
          </p:cNvSpPr>
          <p:nvPr>
            <p:ph type="body" sz="quarter" idx="17" hasCustomPrompt="1"/>
          </p:nvPr>
        </p:nvSpPr>
        <p:spPr>
          <a:xfrm>
            <a:off x="2544129" y="5422586"/>
            <a:ext cx="11551591" cy="6786135"/>
          </a:xfrm>
          <a:prstGeom prst="rect">
            <a:avLst/>
          </a:prstGeom>
        </p:spPr>
        <p:txBody>
          <a:bodyPr/>
          <a:lstStyle>
            <a:lvl1pPr>
              <a:defRPr>
                <a:latin typeface="+mn-lt"/>
                <a:cs typeface="Calibri" panose="020F0502020204030204" pitchFamily="34" charset="0"/>
              </a:defRPr>
            </a:lvl1pPr>
            <a:lvl2pPr>
              <a:defRPr>
                <a:latin typeface="+mn-lt"/>
                <a:cs typeface="Calibri" panose="020F0502020204030204" pitchFamily="34" charset="0"/>
              </a:defRPr>
            </a:lvl2pPr>
            <a:lvl3pPr>
              <a:defRPr>
                <a:latin typeface="+mn-lt"/>
                <a:cs typeface="Calibri" panose="020F0502020204030204" pitchFamily="34" charset="0"/>
              </a:defRPr>
            </a:lvl3pPr>
            <a:lvl4pPr>
              <a:defRPr>
                <a:latin typeface="+mn-lt"/>
                <a:cs typeface="Calibri" panose="020F0502020204030204" pitchFamily="34" charset="0"/>
              </a:defRPr>
            </a:lvl4pPr>
            <a:lvl5pPr>
              <a:defRPr>
                <a:latin typeface="+mn-lt"/>
                <a:cs typeface="Calibri" panose="020F0502020204030204" pitchFamily="34" charset="0"/>
              </a:defRPr>
            </a:lvl5pPr>
          </a:lstStyle>
          <a:p>
            <a:r>
              <a:rPr lang="en-US" dirty="0"/>
              <a:t>This is for Bulleted Lists</a:t>
            </a:r>
          </a:p>
          <a:p>
            <a:pPr lvl="1">
              <a:buFont typeface="Courier New" panose="02070309020205020404" pitchFamily="49" charset="0"/>
              <a:buChar char="o"/>
            </a:pPr>
            <a:r>
              <a:rPr lang="en-US" dirty="0"/>
              <a:t>Second Level</a:t>
            </a:r>
          </a:p>
          <a:p>
            <a:pPr lvl="2"/>
            <a:r>
              <a:rPr lang="en-US" dirty="0"/>
              <a:t>Third Level</a:t>
            </a:r>
          </a:p>
          <a:p>
            <a:pPr lvl="3">
              <a:buFont typeface="Wingdings" panose="05000000000000000000" pitchFamily="2" charset="2"/>
              <a:buChar char="§"/>
            </a:pPr>
            <a:r>
              <a:rPr lang="en-US" dirty="0"/>
              <a:t>Fourth Level</a:t>
            </a:r>
          </a:p>
          <a:p>
            <a:pPr lvl="4"/>
            <a:r>
              <a:rPr lang="en-US" dirty="0"/>
              <a:t>Fifth Level</a:t>
            </a:r>
          </a:p>
        </p:txBody>
      </p:sp>
      <p:cxnSp>
        <p:nvCxnSpPr>
          <p:cNvPr id="6" name="Straight Connector 5"/>
          <p:cNvCxnSpPr/>
          <p:nvPr userDrawn="1"/>
        </p:nvCxnSpPr>
        <p:spPr>
          <a:xfrm>
            <a:off x="2541211" y="4684950"/>
            <a:ext cx="11554509" cy="0"/>
          </a:xfrm>
          <a:prstGeom prst="line">
            <a:avLst/>
          </a:prstGeom>
          <a:ln w="12700">
            <a:solidFill>
              <a:srgbClr val="ECEFF0"/>
            </a:solidFill>
            <a:prstDash val="solid"/>
          </a:ln>
        </p:spPr>
        <p:style>
          <a:lnRef idx="1">
            <a:schemeClr val="accent1"/>
          </a:lnRef>
          <a:fillRef idx="0">
            <a:schemeClr val="accent1"/>
          </a:fillRef>
          <a:effectRef idx="0">
            <a:schemeClr val="accent1"/>
          </a:effectRef>
          <a:fontRef idx="minor">
            <a:schemeClr val="tx1"/>
          </a:fontRef>
        </p:style>
      </p:cxnSp>
      <p:sp>
        <p:nvSpPr>
          <p:cNvPr id="29" name="Text Placeholder 4"/>
          <p:cNvSpPr>
            <a:spLocks noGrp="1"/>
          </p:cNvSpPr>
          <p:nvPr>
            <p:ph type="body" sz="quarter" idx="19"/>
          </p:nvPr>
        </p:nvSpPr>
        <p:spPr>
          <a:xfrm>
            <a:off x="1391726" y="1864918"/>
            <a:ext cx="12703993" cy="2285051"/>
          </a:xfrm>
          <a:prstGeom prst="rect">
            <a:avLst/>
          </a:prstGeom>
        </p:spPr>
        <p:txBody>
          <a:bodyPr/>
          <a:lstStyle>
            <a:lvl1pPr marL="0" indent="0">
              <a:lnSpc>
                <a:spcPct val="100000"/>
              </a:lnSpc>
              <a:spcBef>
                <a:spcPts val="0"/>
              </a:spcBef>
              <a:buNone/>
              <a:defRPr sz="7200" b="1" cap="all" spc="-150" baseline="0">
                <a:latin typeface="+mn-lt"/>
                <a:cs typeface="Calibri" panose="020F0502020204030204" pitchFamily="34" charset="0"/>
              </a:defRPr>
            </a:lvl1pPr>
            <a:lvl2pPr marL="914354" indent="0">
              <a:lnSpc>
                <a:spcPct val="100000"/>
              </a:lnSpc>
              <a:buNone/>
              <a:defRPr sz="7200" b="1" cap="all" spc="-150" baseline="0">
                <a:latin typeface="+mn-lt"/>
              </a:defRPr>
            </a:lvl2pPr>
            <a:lvl3pPr marL="1828709" indent="0">
              <a:lnSpc>
                <a:spcPct val="100000"/>
              </a:lnSpc>
              <a:buNone/>
              <a:defRPr sz="7200" b="1" cap="all" spc="-150" baseline="0">
                <a:latin typeface="+mn-lt"/>
              </a:defRPr>
            </a:lvl3pPr>
            <a:lvl4pPr marL="2743063" indent="0">
              <a:lnSpc>
                <a:spcPct val="100000"/>
              </a:lnSpc>
              <a:buNone/>
              <a:defRPr sz="7200" b="1" cap="all" spc="-150" baseline="0">
                <a:latin typeface="+mn-lt"/>
              </a:defRPr>
            </a:lvl4pPr>
            <a:lvl5pPr marL="3657417" indent="0">
              <a:lnSpc>
                <a:spcPct val="100000"/>
              </a:lnSpc>
              <a:buNone/>
              <a:defRPr sz="7200" b="1" cap="all" spc="-150" baseline="0">
                <a:latin typeface="+mn-lt"/>
              </a:defRPr>
            </a:lvl5pPr>
          </a:lstStyle>
          <a:p>
            <a:pPr lvl="0"/>
            <a:r>
              <a:rPr lang="en-US" dirty="0"/>
              <a:t>Edit Master text styles</a:t>
            </a:r>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8212" y="1001559"/>
            <a:ext cx="2421543" cy="564301"/>
          </a:xfrm>
          <a:prstGeom prst="rect">
            <a:avLst/>
          </a:prstGeom>
        </p:spPr>
      </p:pic>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95312" y="751961"/>
            <a:ext cx="2051547" cy="940610"/>
          </a:xfrm>
          <a:prstGeom prst="rect">
            <a:avLst/>
          </a:prstGeom>
        </p:spPr>
      </p:pic>
    </p:spTree>
    <p:extLst>
      <p:ext uri="{BB962C8B-B14F-4D97-AF65-F5344CB8AC3E}">
        <p14:creationId xmlns:p14="http://schemas.microsoft.com/office/powerpoint/2010/main" val="1762471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Slide_Full Width">
    <p:spTree>
      <p:nvGrpSpPr>
        <p:cNvPr id="1" name=""/>
        <p:cNvGrpSpPr/>
        <p:nvPr/>
      </p:nvGrpSpPr>
      <p:grpSpPr>
        <a:xfrm>
          <a:off x="0" y="0"/>
          <a:ext cx="0" cy="0"/>
          <a:chOff x="0" y="0"/>
          <a:chExt cx="0" cy="0"/>
        </a:xfrm>
      </p:grpSpPr>
      <p:grpSp>
        <p:nvGrpSpPr>
          <p:cNvPr id="14" name="Group 13"/>
          <p:cNvGrpSpPr/>
          <p:nvPr userDrawn="1"/>
        </p:nvGrpSpPr>
        <p:grpSpPr>
          <a:xfrm>
            <a:off x="0" y="362158"/>
            <a:ext cx="10241285" cy="144309"/>
            <a:chOff x="0" y="2117183"/>
            <a:chExt cx="8534406" cy="144309"/>
          </a:xfrm>
        </p:grpSpPr>
        <p:sp>
          <p:nvSpPr>
            <p:cNvPr id="15" name="Rectangle 14"/>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2"/>
          <p:cNvSpPr>
            <a:spLocks noGrp="1"/>
          </p:cNvSpPr>
          <p:nvPr>
            <p:ph type="body" sz="quarter" idx="17" hasCustomPrompt="1"/>
          </p:nvPr>
        </p:nvSpPr>
        <p:spPr>
          <a:xfrm>
            <a:off x="2544129" y="5422586"/>
            <a:ext cx="20401149" cy="6786135"/>
          </a:xfrm>
          <a:prstGeom prst="rect">
            <a:avLst/>
          </a:prstGeom>
        </p:spPr>
        <p:txBody>
          <a:bodyPr/>
          <a:lstStyle>
            <a:lvl1pPr>
              <a:defRPr>
                <a:latin typeface="+mn-lt"/>
                <a:cs typeface="Calibri" panose="020F0502020204030204" pitchFamily="34" charset="0"/>
              </a:defRPr>
            </a:lvl1pPr>
            <a:lvl2pPr>
              <a:defRPr>
                <a:latin typeface="+mn-lt"/>
                <a:cs typeface="Calibri" panose="020F0502020204030204" pitchFamily="34" charset="0"/>
              </a:defRPr>
            </a:lvl2pPr>
            <a:lvl3pPr>
              <a:defRPr>
                <a:latin typeface="+mn-lt"/>
                <a:cs typeface="Calibri" panose="020F0502020204030204" pitchFamily="34" charset="0"/>
              </a:defRPr>
            </a:lvl3pPr>
            <a:lvl4pPr>
              <a:defRPr>
                <a:latin typeface="+mn-lt"/>
                <a:cs typeface="Calibri" panose="020F0502020204030204" pitchFamily="34" charset="0"/>
              </a:defRPr>
            </a:lvl4pPr>
            <a:lvl5pPr>
              <a:defRPr>
                <a:latin typeface="+mn-lt"/>
                <a:cs typeface="Calibri" panose="020F0502020204030204" pitchFamily="34" charset="0"/>
              </a:defRPr>
            </a:lvl5pPr>
          </a:lstStyle>
          <a:p>
            <a:r>
              <a:rPr lang="en-US" dirty="0"/>
              <a:t>This is for Bulleted Lists</a:t>
            </a:r>
          </a:p>
          <a:p>
            <a:pPr lvl="1">
              <a:buFont typeface="Courier New" panose="02070309020205020404" pitchFamily="49" charset="0"/>
              <a:buChar char="o"/>
            </a:pPr>
            <a:r>
              <a:rPr lang="en-US" dirty="0"/>
              <a:t>Second Level</a:t>
            </a:r>
          </a:p>
          <a:p>
            <a:pPr lvl="2"/>
            <a:r>
              <a:rPr lang="en-US" dirty="0"/>
              <a:t>Third Level</a:t>
            </a:r>
          </a:p>
          <a:p>
            <a:pPr lvl="3">
              <a:buFont typeface="Wingdings" panose="05000000000000000000" pitchFamily="2" charset="2"/>
              <a:buChar char="§"/>
            </a:pPr>
            <a:r>
              <a:rPr lang="en-US" dirty="0"/>
              <a:t>Fourth Level</a:t>
            </a:r>
          </a:p>
          <a:p>
            <a:pPr lvl="4"/>
            <a:r>
              <a:rPr lang="en-US" dirty="0"/>
              <a:t>Fifth Level</a:t>
            </a:r>
          </a:p>
        </p:txBody>
      </p:sp>
      <p:cxnSp>
        <p:nvCxnSpPr>
          <p:cNvPr id="22" name="Straight Connector 21"/>
          <p:cNvCxnSpPr/>
          <p:nvPr userDrawn="1"/>
        </p:nvCxnSpPr>
        <p:spPr>
          <a:xfrm>
            <a:off x="2541210" y="4684950"/>
            <a:ext cx="20400264" cy="0"/>
          </a:xfrm>
          <a:prstGeom prst="line">
            <a:avLst/>
          </a:prstGeom>
          <a:ln w="12700">
            <a:solidFill>
              <a:srgbClr val="ECEFF0"/>
            </a:solidFill>
            <a:prstDash val="solid"/>
          </a:ln>
        </p:spPr>
        <p:style>
          <a:lnRef idx="1">
            <a:schemeClr val="accent1"/>
          </a:lnRef>
          <a:fillRef idx="0">
            <a:schemeClr val="accent1"/>
          </a:fillRef>
          <a:effectRef idx="0">
            <a:schemeClr val="accent1"/>
          </a:effectRef>
          <a:fontRef idx="minor">
            <a:schemeClr val="tx1"/>
          </a:fontRef>
        </p:style>
      </p:cxnSp>
      <p:sp>
        <p:nvSpPr>
          <p:cNvPr id="23" name="Text Placeholder 4"/>
          <p:cNvSpPr>
            <a:spLocks noGrp="1"/>
          </p:cNvSpPr>
          <p:nvPr>
            <p:ph type="body" sz="quarter" idx="19"/>
          </p:nvPr>
        </p:nvSpPr>
        <p:spPr>
          <a:xfrm>
            <a:off x="1391726" y="1864918"/>
            <a:ext cx="12703993" cy="2285051"/>
          </a:xfrm>
          <a:prstGeom prst="rect">
            <a:avLst/>
          </a:prstGeom>
        </p:spPr>
        <p:txBody>
          <a:bodyPr/>
          <a:lstStyle>
            <a:lvl1pPr marL="0" indent="0">
              <a:lnSpc>
                <a:spcPct val="100000"/>
              </a:lnSpc>
              <a:spcBef>
                <a:spcPts val="0"/>
              </a:spcBef>
              <a:buNone/>
              <a:defRPr sz="7200" b="1" cap="all" spc="-150" baseline="0">
                <a:latin typeface="+mn-lt"/>
                <a:cs typeface="Calibri" panose="020F0502020204030204" pitchFamily="34" charset="0"/>
              </a:defRPr>
            </a:lvl1pPr>
            <a:lvl2pPr marL="914354" indent="0">
              <a:lnSpc>
                <a:spcPct val="100000"/>
              </a:lnSpc>
              <a:buNone/>
              <a:defRPr sz="7200" b="1" cap="all" spc="-150" baseline="0">
                <a:latin typeface="+mn-lt"/>
              </a:defRPr>
            </a:lvl2pPr>
            <a:lvl3pPr marL="1828709" indent="0">
              <a:lnSpc>
                <a:spcPct val="100000"/>
              </a:lnSpc>
              <a:buNone/>
              <a:defRPr sz="7200" b="1" cap="all" spc="-150" baseline="0">
                <a:latin typeface="+mn-lt"/>
              </a:defRPr>
            </a:lvl3pPr>
            <a:lvl4pPr marL="2743063" indent="0">
              <a:lnSpc>
                <a:spcPct val="100000"/>
              </a:lnSpc>
              <a:buNone/>
              <a:defRPr sz="7200" b="1" cap="all" spc="-150" baseline="0">
                <a:latin typeface="+mn-lt"/>
              </a:defRPr>
            </a:lvl4pPr>
            <a:lvl5pPr marL="3657417" indent="0">
              <a:lnSpc>
                <a:spcPct val="100000"/>
              </a:lnSpc>
              <a:buNone/>
              <a:defRPr sz="7200" b="1" cap="all" spc="-150" baseline="0">
                <a:latin typeface="+mn-lt"/>
              </a:defRPr>
            </a:lvl5pPr>
          </a:lstStyle>
          <a:p>
            <a:pPr lvl="0"/>
            <a:r>
              <a:rPr lang="en-US" dirty="0"/>
              <a:t>Edit Master text styles</a:t>
            </a:r>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8212" y="1001559"/>
            <a:ext cx="2421543" cy="564301"/>
          </a:xfrm>
          <a:prstGeom prst="rect">
            <a:avLst/>
          </a:prstGeom>
        </p:spPr>
      </p:pic>
      <p:pic>
        <p:nvPicPr>
          <p:cNvPr id="12" name="Picture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95312" y="751961"/>
            <a:ext cx="2051547" cy="940610"/>
          </a:xfrm>
          <a:prstGeom prst="rect">
            <a:avLst/>
          </a:prstGeom>
        </p:spPr>
      </p:pic>
    </p:spTree>
    <p:extLst>
      <p:ext uri="{BB962C8B-B14F-4D97-AF65-F5344CB8AC3E}">
        <p14:creationId xmlns:p14="http://schemas.microsoft.com/office/powerpoint/2010/main" val="3493893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aps and Figures">
    <p:spTree>
      <p:nvGrpSpPr>
        <p:cNvPr id="1" name=""/>
        <p:cNvGrpSpPr/>
        <p:nvPr/>
      </p:nvGrpSpPr>
      <p:grpSpPr>
        <a:xfrm>
          <a:off x="0" y="0"/>
          <a:ext cx="0" cy="0"/>
          <a:chOff x="0" y="0"/>
          <a:chExt cx="0" cy="0"/>
        </a:xfrm>
      </p:grpSpPr>
      <p:sp>
        <p:nvSpPr>
          <p:cNvPr id="15" name="Picture Placeholder 43"/>
          <p:cNvSpPr>
            <a:spLocks noGrp="1"/>
          </p:cNvSpPr>
          <p:nvPr>
            <p:ph type="pic" sz="quarter" idx="21" hasCustomPrompt="1"/>
          </p:nvPr>
        </p:nvSpPr>
        <p:spPr>
          <a:xfrm>
            <a:off x="5120639" y="4685348"/>
            <a:ext cx="14141134" cy="9030651"/>
          </a:xfrm>
          <a:prstGeom prst="rect">
            <a:avLst/>
          </a:prstGeom>
          <a:pattFill prst="lgCheck">
            <a:fgClr>
              <a:srgbClr val="ECEFF0"/>
            </a:fgClr>
            <a:bgClr>
              <a:schemeClr val="bg1"/>
            </a:bgClr>
          </a:pattFill>
          <a:ln w="12700">
            <a:solidFill>
              <a:srgbClr val="ECEFF0"/>
            </a:solidFill>
          </a:ln>
        </p:spPr>
        <p:txBody>
          <a:bodyPr tIns="3474720" anchor="t" anchorCtr="1"/>
          <a:lstStyle>
            <a:lvl1pPr marL="0" indent="0" algn="ctr">
              <a:buNone/>
              <a:defRPr>
                <a:latin typeface="+mn-lt"/>
                <a:cs typeface="Calibri" panose="020F0502020204030204" pitchFamily="34" charset="0"/>
              </a:defRPr>
            </a:lvl1pPr>
          </a:lstStyle>
          <a:p>
            <a:r>
              <a:rPr lang="en-US" dirty="0"/>
              <a:t>Click Icon to Insert Image</a:t>
            </a:r>
          </a:p>
        </p:txBody>
      </p:sp>
      <p:grpSp>
        <p:nvGrpSpPr>
          <p:cNvPr id="21" name="Group 20"/>
          <p:cNvGrpSpPr/>
          <p:nvPr userDrawn="1"/>
        </p:nvGrpSpPr>
        <p:grpSpPr>
          <a:xfrm>
            <a:off x="0" y="362158"/>
            <a:ext cx="10241285" cy="144309"/>
            <a:chOff x="0" y="2117183"/>
            <a:chExt cx="8534406" cy="144309"/>
          </a:xfrm>
        </p:grpSpPr>
        <p:sp>
          <p:nvSpPr>
            <p:cNvPr id="22" name="Rectangle 21"/>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Placeholder 4"/>
          <p:cNvSpPr>
            <a:spLocks noGrp="1"/>
          </p:cNvSpPr>
          <p:nvPr>
            <p:ph type="body" sz="quarter" idx="19"/>
          </p:nvPr>
        </p:nvSpPr>
        <p:spPr>
          <a:xfrm>
            <a:off x="1391726" y="1864918"/>
            <a:ext cx="12703993" cy="2285051"/>
          </a:xfrm>
          <a:prstGeom prst="rect">
            <a:avLst/>
          </a:prstGeom>
        </p:spPr>
        <p:txBody>
          <a:bodyPr/>
          <a:lstStyle>
            <a:lvl1pPr marL="0" indent="0">
              <a:lnSpc>
                <a:spcPct val="100000"/>
              </a:lnSpc>
              <a:spcBef>
                <a:spcPts val="0"/>
              </a:spcBef>
              <a:buNone/>
              <a:defRPr sz="7200" b="1" cap="all" spc="-150" baseline="0">
                <a:latin typeface="+mn-lt"/>
                <a:cs typeface="Calibri" panose="020F0502020204030204" pitchFamily="34" charset="0"/>
              </a:defRPr>
            </a:lvl1pPr>
            <a:lvl2pPr marL="914354" indent="0">
              <a:lnSpc>
                <a:spcPct val="100000"/>
              </a:lnSpc>
              <a:buNone/>
              <a:defRPr sz="7200" b="1" cap="all" spc="-150" baseline="0">
                <a:latin typeface="+mn-lt"/>
              </a:defRPr>
            </a:lvl2pPr>
            <a:lvl3pPr marL="1828709" indent="0">
              <a:lnSpc>
                <a:spcPct val="100000"/>
              </a:lnSpc>
              <a:buNone/>
              <a:defRPr sz="7200" b="1" cap="all" spc="-150" baseline="0">
                <a:latin typeface="+mn-lt"/>
              </a:defRPr>
            </a:lvl3pPr>
            <a:lvl4pPr marL="2743063" indent="0">
              <a:lnSpc>
                <a:spcPct val="100000"/>
              </a:lnSpc>
              <a:buNone/>
              <a:defRPr sz="7200" b="1" cap="all" spc="-150" baseline="0">
                <a:latin typeface="+mn-lt"/>
              </a:defRPr>
            </a:lvl4pPr>
            <a:lvl5pPr marL="3657417" indent="0">
              <a:lnSpc>
                <a:spcPct val="100000"/>
              </a:lnSpc>
              <a:buNone/>
              <a:defRPr sz="7200" b="1" cap="all" spc="-150" baseline="0">
                <a:latin typeface="+mn-lt"/>
              </a:defRPr>
            </a:lvl5pPr>
          </a:lstStyle>
          <a:p>
            <a:pPr lvl="0"/>
            <a:r>
              <a:rPr lang="en-US" dirty="0"/>
              <a:t>Edit Master text styles</a:t>
            </a: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8212" y="1001559"/>
            <a:ext cx="2421543" cy="564301"/>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95312" y="751961"/>
            <a:ext cx="2051547" cy="940610"/>
          </a:xfrm>
          <a:prstGeom prst="rect">
            <a:avLst/>
          </a:prstGeom>
        </p:spPr>
      </p:pic>
    </p:spTree>
    <p:extLst>
      <p:ext uri="{BB962C8B-B14F-4D97-AF65-F5344CB8AC3E}">
        <p14:creationId xmlns:p14="http://schemas.microsoft.com/office/powerpoint/2010/main" val="357102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Members">
    <p:spTree>
      <p:nvGrpSpPr>
        <p:cNvPr id="1" name=""/>
        <p:cNvGrpSpPr/>
        <p:nvPr/>
      </p:nvGrpSpPr>
      <p:grpSpPr>
        <a:xfrm>
          <a:off x="0" y="0"/>
          <a:ext cx="0" cy="0"/>
          <a:chOff x="0" y="0"/>
          <a:chExt cx="0" cy="0"/>
        </a:xfrm>
      </p:grpSpPr>
      <p:sp>
        <p:nvSpPr>
          <p:cNvPr id="24" name="Picture Placeholder 23"/>
          <p:cNvSpPr>
            <a:spLocks noGrp="1"/>
          </p:cNvSpPr>
          <p:nvPr>
            <p:ph type="pic" sz="quarter" idx="48" hasCustomPrompt="1"/>
          </p:nvPr>
        </p:nvSpPr>
        <p:spPr>
          <a:xfrm>
            <a:off x="2968658" y="6211823"/>
            <a:ext cx="3474122" cy="4501678"/>
          </a:xfrm>
          <a:custGeom>
            <a:avLst/>
            <a:gdLst>
              <a:gd name="connsiteX0" fmla="*/ 0 w 2913834"/>
              <a:gd name="connsiteY0" fmla="*/ 0 h 3775670"/>
              <a:gd name="connsiteX1" fmla="*/ 1777769 w 2913834"/>
              <a:gd name="connsiteY1" fmla="*/ 0 h 3775670"/>
              <a:gd name="connsiteX2" fmla="*/ 2913833 w 2913834"/>
              <a:gd name="connsiteY2" fmla="*/ 0 h 3775670"/>
              <a:gd name="connsiteX3" fmla="*/ 2913833 w 2913834"/>
              <a:gd name="connsiteY3" fmla="*/ 1111665 h 3775670"/>
              <a:gd name="connsiteX4" fmla="*/ 2913834 w 2913834"/>
              <a:gd name="connsiteY4" fmla="*/ 1111666 h 3775670"/>
              <a:gd name="connsiteX5" fmla="*/ 2913834 w 2913834"/>
              <a:gd name="connsiteY5" fmla="*/ 3775669 h 3775670"/>
              <a:gd name="connsiteX6" fmla="*/ 2913833 w 2913834"/>
              <a:gd name="connsiteY6" fmla="*/ 3775669 h 3775670"/>
              <a:gd name="connsiteX7" fmla="*/ 2913833 w 2913834"/>
              <a:gd name="connsiteY7" fmla="*/ 3775670 h 3775670"/>
              <a:gd name="connsiteX8" fmla="*/ 0 w 2913834"/>
              <a:gd name="connsiteY8" fmla="*/ 3775670 h 3775670"/>
              <a:gd name="connsiteX9" fmla="*/ 0 w 2913834"/>
              <a:gd name="connsiteY9" fmla="*/ 3775669 h 37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3834" h="3775670">
                <a:moveTo>
                  <a:pt x="0" y="0"/>
                </a:moveTo>
                <a:lnTo>
                  <a:pt x="1777769" y="0"/>
                </a:lnTo>
                <a:lnTo>
                  <a:pt x="2913833" y="0"/>
                </a:lnTo>
                <a:lnTo>
                  <a:pt x="2913833" y="1111665"/>
                </a:lnTo>
                <a:lnTo>
                  <a:pt x="2913834" y="1111666"/>
                </a:lnTo>
                <a:lnTo>
                  <a:pt x="2913834" y="3775669"/>
                </a:lnTo>
                <a:lnTo>
                  <a:pt x="2913833" y="3775669"/>
                </a:lnTo>
                <a:lnTo>
                  <a:pt x="2913833" y="3775670"/>
                </a:lnTo>
                <a:lnTo>
                  <a:pt x="0" y="3775670"/>
                </a:lnTo>
                <a:lnTo>
                  <a:pt x="0" y="3775669"/>
                </a:lnTo>
                <a:close/>
              </a:path>
            </a:pathLst>
          </a:custGeom>
          <a:pattFill prst="lgCheck">
            <a:fgClr>
              <a:srgbClr val="ECEFF0"/>
            </a:fgClr>
            <a:bgClr>
              <a:schemeClr val="bg1"/>
            </a:bgClr>
          </a:pattFill>
          <a:ln w="12700">
            <a:solidFill>
              <a:srgbClr val="ECEFF0"/>
            </a:solidFill>
          </a:ln>
        </p:spPr>
        <p:txBody>
          <a:bodyPr wrap="square" tIns="1005840" anchor="t" anchorCtr="1">
            <a:noAutofit/>
          </a:bodyPr>
          <a:lstStyle>
            <a:lvl1pPr marL="0" indent="0" algn="ctr">
              <a:buNone/>
              <a:defRPr sz="3200">
                <a:latin typeface="+mn-lt"/>
                <a:cs typeface="Calibri" panose="020F0502020204030204" pitchFamily="34" charset="0"/>
              </a:defRPr>
            </a:lvl1pPr>
          </a:lstStyle>
          <a:p>
            <a:r>
              <a:rPr lang="en-US" dirty="0"/>
              <a:t>Click Icon to Insert Image</a:t>
            </a:r>
          </a:p>
        </p:txBody>
      </p:sp>
      <p:sp>
        <p:nvSpPr>
          <p:cNvPr id="25" name="Picture Placeholder 24"/>
          <p:cNvSpPr>
            <a:spLocks noGrp="1"/>
          </p:cNvSpPr>
          <p:nvPr>
            <p:ph type="pic" sz="quarter" idx="67" hasCustomPrompt="1"/>
          </p:nvPr>
        </p:nvSpPr>
        <p:spPr>
          <a:xfrm>
            <a:off x="8325741" y="6211823"/>
            <a:ext cx="3474122" cy="4501678"/>
          </a:xfrm>
          <a:custGeom>
            <a:avLst/>
            <a:gdLst>
              <a:gd name="connsiteX0" fmla="*/ 0 w 2913834"/>
              <a:gd name="connsiteY0" fmla="*/ 0 h 3775670"/>
              <a:gd name="connsiteX1" fmla="*/ 1777769 w 2913834"/>
              <a:gd name="connsiteY1" fmla="*/ 0 h 3775670"/>
              <a:gd name="connsiteX2" fmla="*/ 2913833 w 2913834"/>
              <a:gd name="connsiteY2" fmla="*/ 0 h 3775670"/>
              <a:gd name="connsiteX3" fmla="*/ 2913833 w 2913834"/>
              <a:gd name="connsiteY3" fmla="*/ 1111665 h 3775670"/>
              <a:gd name="connsiteX4" fmla="*/ 2913834 w 2913834"/>
              <a:gd name="connsiteY4" fmla="*/ 1111666 h 3775670"/>
              <a:gd name="connsiteX5" fmla="*/ 2913834 w 2913834"/>
              <a:gd name="connsiteY5" fmla="*/ 3775669 h 3775670"/>
              <a:gd name="connsiteX6" fmla="*/ 2913833 w 2913834"/>
              <a:gd name="connsiteY6" fmla="*/ 3775669 h 3775670"/>
              <a:gd name="connsiteX7" fmla="*/ 2913833 w 2913834"/>
              <a:gd name="connsiteY7" fmla="*/ 3775670 h 3775670"/>
              <a:gd name="connsiteX8" fmla="*/ 0 w 2913834"/>
              <a:gd name="connsiteY8" fmla="*/ 3775670 h 3775670"/>
              <a:gd name="connsiteX9" fmla="*/ 0 w 2913834"/>
              <a:gd name="connsiteY9" fmla="*/ 3775669 h 37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3834" h="3775670">
                <a:moveTo>
                  <a:pt x="0" y="0"/>
                </a:moveTo>
                <a:lnTo>
                  <a:pt x="1777769" y="0"/>
                </a:lnTo>
                <a:lnTo>
                  <a:pt x="2913833" y="0"/>
                </a:lnTo>
                <a:lnTo>
                  <a:pt x="2913833" y="1111665"/>
                </a:lnTo>
                <a:lnTo>
                  <a:pt x="2913834" y="1111666"/>
                </a:lnTo>
                <a:lnTo>
                  <a:pt x="2913834" y="3775669"/>
                </a:lnTo>
                <a:lnTo>
                  <a:pt x="2913833" y="3775669"/>
                </a:lnTo>
                <a:lnTo>
                  <a:pt x="2913833" y="3775670"/>
                </a:lnTo>
                <a:lnTo>
                  <a:pt x="0" y="3775670"/>
                </a:lnTo>
                <a:lnTo>
                  <a:pt x="0" y="3775669"/>
                </a:lnTo>
                <a:close/>
              </a:path>
            </a:pathLst>
          </a:custGeom>
          <a:pattFill prst="lgCheck">
            <a:fgClr>
              <a:srgbClr val="ECEFF0"/>
            </a:fgClr>
            <a:bgClr>
              <a:schemeClr val="bg1"/>
            </a:bgClr>
          </a:pattFill>
          <a:ln w="12700">
            <a:solidFill>
              <a:srgbClr val="ECEFF0"/>
            </a:solidFill>
          </a:ln>
        </p:spPr>
        <p:txBody>
          <a:bodyPr wrap="square" tIns="1005840" anchor="t" anchorCtr="1">
            <a:noAutofit/>
          </a:bodyPr>
          <a:lstStyle>
            <a:lvl1pPr marL="0" indent="0" algn="ctr">
              <a:buNone/>
              <a:defRPr sz="3200">
                <a:latin typeface="+mn-lt"/>
                <a:cs typeface="Calibri" panose="020F0502020204030204" pitchFamily="34" charset="0"/>
              </a:defRPr>
            </a:lvl1pPr>
          </a:lstStyle>
          <a:p>
            <a:r>
              <a:rPr lang="en-US" dirty="0"/>
              <a:t>Click Icon to Insert Image</a:t>
            </a:r>
          </a:p>
        </p:txBody>
      </p:sp>
      <p:sp>
        <p:nvSpPr>
          <p:cNvPr id="26" name="Picture Placeholder 25"/>
          <p:cNvSpPr>
            <a:spLocks noGrp="1"/>
          </p:cNvSpPr>
          <p:nvPr>
            <p:ph type="pic" sz="quarter" idx="68" hasCustomPrompt="1"/>
          </p:nvPr>
        </p:nvSpPr>
        <p:spPr>
          <a:xfrm>
            <a:off x="13682823" y="6211823"/>
            <a:ext cx="3474122" cy="4501678"/>
          </a:xfrm>
          <a:custGeom>
            <a:avLst/>
            <a:gdLst>
              <a:gd name="connsiteX0" fmla="*/ 0 w 2913834"/>
              <a:gd name="connsiteY0" fmla="*/ 0 h 3775670"/>
              <a:gd name="connsiteX1" fmla="*/ 1777769 w 2913834"/>
              <a:gd name="connsiteY1" fmla="*/ 0 h 3775670"/>
              <a:gd name="connsiteX2" fmla="*/ 2913833 w 2913834"/>
              <a:gd name="connsiteY2" fmla="*/ 0 h 3775670"/>
              <a:gd name="connsiteX3" fmla="*/ 2913833 w 2913834"/>
              <a:gd name="connsiteY3" fmla="*/ 1111665 h 3775670"/>
              <a:gd name="connsiteX4" fmla="*/ 2913834 w 2913834"/>
              <a:gd name="connsiteY4" fmla="*/ 1111666 h 3775670"/>
              <a:gd name="connsiteX5" fmla="*/ 2913834 w 2913834"/>
              <a:gd name="connsiteY5" fmla="*/ 3775669 h 3775670"/>
              <a:gd name="connsiteX6" fmla="*/ 2913833 w 2913834"/>
              <a:gd name="connsiteY6" fmla="*/ 3775669 h 3775670"/>
              <a:gd name="connsiteX7" fmla="*/ 2913833 w 2913834"/>
              <a:gd name="connsiteY7" fmla="*/ 3775670 h 3775670"/>
              <a:gd name="connsiteX8" fmla="*/ 0 w 2913834"/>
              <a:gd name="connsiteY8" fmla="*/ 3775670 h 3775670"/>
              <a:gd name="connsiteX9" fmla="*/ 0 w 2913834"/>
              <a:gd name="connsiteY9" fmla="*/ 3775669 h 37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3834" h="3775670">
                <a:moveTo>
                  <a:pt x="0" y="0"/>
                </a:moveTo>
                <a:lnTo>
                  <a:pt x="1777769" y="0"/>
                </a:lnTo>
                <a:lnTo>
                  <a:pt x="2913833" y="0"/>
                </a:lnTo>
                <a:lnTo>
                  <a:pt x="2913833" y="1111665"/>
                </a:lnTo>
                <a:lnTo>
                  <a:pt x="2913834" y="1111666"/>
                </a:lnTo>
                <a:lnTo>
                  <a:pt x="2913834" y="3775669"/>
                </a:lnTo>
                <a:lnTo>
                  <a:pt x="2913833" y="3775669"/>
                </a:lnTo>
                <a:lnTo>
                  <a:pt x="2913833" y="3775670"/>
                </a:lnTo>
                <a:lnTo>
                  <a:pt x="0" y="3775670"/>
                </a:lnTo>
                <a:lnTo>
                  <a:pt x="0" y="3775669"/>
                </a:lnTo>
                <a:close/>
              </a:path>
            </a:pathLst>
          </a:custGeom>
          <a:pattFill prst="lgCheck">
            <a:fgClr>
              <a:srgbClr val="ECEFF0"/>
            </a:fgClr>
            <a:bgClr>
              <a:schemeClr val="bg1"/>
            </a:bgClr>
          </a:pattFill>
          <a:ln w="12700">
            <a:solidFill>
              <a:srgbClr val="ECEFF0"/>
            </a:solidFill>
          </a:ln>
        </p:spPr>
        <p:txBody>
          <a:bodyPr wrap="square" tIns="1005840" anchor="t" anchorCtr="1">
            <a:noAutofit/>
          </a:bodyPr>
          <a:lstStyle>
            <a:lvl1pPr marL="0" indent="0" algn="ctr">
              <a:buNone/>
              <a:defRPr sz="3200">
                <a:latin typeface="+mn-lt"/>
                <a:cs typeface="Calibri" panose="020F0502020204030204" pitchFamily="34" charset="0"/>
              </a:defRPr>
            </a:lvl1pPr>
          </a:lstStyle>
          <a:p>
            <a:r>
              <a:rPr lang="en-US" dirty="0"/>
              <a:t>Click Icon to Insert Image</a:t>
            </a:r>
          </a:p>
        </p:txBody>
      </p:sp>
      <p:sp>
        <p:nvSpPr>
          <p:cNvPr id="27" name="Picture Placeholder 26"/>
          <p:cNvSpPr>
            <a:spLocks noGrp="1"/>
          </p:cNvSpPr>
          <p:nvPr>
            <p:ph type="pic" sz="quarter" idx="69" hasCustomPrompt="1"/>
          </p:nvPr>
        </p:nvSpPr>
        <p:spPr>
          <a:xfrm>
            <a:off x="19039903" y="6211823"/>
            <a:ext cx="3474122" cy="4501678"/>
          </a:xfrm>
          <a:custGeom>
            <a:avLst/>
            <a:gdLst>
              <a:gd name="connsiteX0" fmla="*/ 0 w 2913834"/>
              <a:gd name="connsiteY0" fmla="*/ 0 h 3775670"/>
              <a:gd name="connsiteX1" fmla="*/ 1777769 w 2913834"/>
              <a:gd name="connsiteY1" fmla="*/ 0 h 3775670"/>
              <a:gd name="connsiteX2" fmla="*/ 2913833 w 2913834"/>
              <a:gd name="connsiteY2" fmla="*/ 0 h 3775670"/>
              <a:gd name="connsiteX3" fmla="*/ 2913833 w 2913834"/>
              <a:gd name="connsiteY3" fmla="*/ 1111665 h 3775670"/>
              <a:gd name="connsiteX4" fmla="*/ 2913834 w 2913834"/>
              <a:gd name="connsiteY4" fmla="*/ 1111666 h 3775670"/>
              <a:gd name="connsiteX5" fmla="*/ 2913834 w 2913834"/>
              <a:gd name="connsiteY5" fmla="*/ 3775669 h 3775670"/>
              <a:gd name="connsiteX6" fmla="*/ 2913833 w 2913834"/>
              <a:gd name="connsiteY6" fmla="*/ 3775669 h 3775670"/>
              <a:gd name="connsiteX7" fmla="*/ 2913833 w 2913834"/>
              <a:gd name="connsiteY7" fmla="*/ 3775670 h 3775670"/>
              <a:gd name="connsiteX8" fmla="*/ 0 w 2913834"/>
              <a:gd name="connsiteY8" fmla="*/ 3775670 h 3775670"/>
              <a:gd name="connsiteX9" fmla="*/ 0 w 2913834"/>
              <a:gd name="connsiteY9" fmla="*/ 3775669 h 37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3834" h="3775670">
                <a:moveTo>
                  <a:pt x="0" y="0"/>
                </a:moveTo>
                <a:lnTo>
                  <a:pt x="1777769" y="0"/>
                </a:lnTo>
                <a:lnTo>
                  <a:pt x="2913833" y="0"/>
                </a:lnTo>
                <a:lnTo>
                  <a:pt x="2913833" y="1111665"/>
                </a:lnTo>
                <a:lnTo>
                  <a:pt x="2913834" y="1111666"/>
                </a:lnTo>
                <a:lnTo>
                  <a:pt x="2913834" y="3775669"/>
                </a:lnTo>
                <a:lnTo>
                  <a:pt x="2913833" y="3775669"/>
                </a:lnTo>
                <a:lnTo>
                  <a:pt x="2913833" y="3775670"/>
                </a:lnTo>
                <a:lnTo>
                  <a:pt x="0" y="3775670"/>
                </a:lnTo>
                <a:lnTo>
                  <a:pt x="0" y="3775669"/>
                </a:lnTo>
                <a:close/>
              </a:path>
            </a:pathLst>
          </a:custGeom>
          <a:pattFill prst="lgCheck">
            <a:fgClr>
              <a:srgbClr val="ECEFF0"/>
            </a:fgClr>
            <a:bgClr>
              <a:schemeClr val="bg1"/>
            </a:bgClr>
          </a:pattFill>
          <a:ln w="12700">
            <a:solidFill>
              <a:srgbClr val="ECEFF0"/>
            </a:solidFill>
          </a:ln>
        </p:spPr>
        <p:txBody>
          <a:bodyPr wrap="square" tIns="1005840" anchor="t" anchorCtr="1">
            <a:noAutofit/>
          </a:bodyPr>
          <a:lstStyle>
            <a:lvl1pPr marL="0" indent="0" algn="ctr">
              <a:buNone/>
              <a:defRPr sz="3200">
                <a:latin typeface="+mn-lt"/>
                <a:cs typeface="Calibri" panose="020F0502020204030204" pitchFamily="34" charset="0"/>
              </a:defRPr>
            </a:lvl1pPr>
          </a:lstStyle>
          <a:p>
            <a:r>
              <a:rPr lang="en-US" dirty="0"/>
              <a:t>Click Icon to Insert Image</a:t>
            </a:r>
          </a:p>
        </p:txBody>
      </p:sp>
      <p:grpSp>
        <p:nvGrpSpPr>
          <p:cNvPr id="4" name="Group 3"/>
          <p:cNvGrpSpPr/>
          <p:nvPr userDrawn="1"/>
        </p:nvGrpSpPr>
        <p:grpSpPr>
          <a:xfrm>
            <a:off x="0" y="362158"/>
            <a:ext cx="10241285" cy="144309"/>
            <a:chOff x="0" y="2117183"/>
            <a:chExt cx="8534406" cy="144309"/>
          </a:xfrm>
        </p:grpSpPr>
        <p:sp>
          <p:nvSpPr>
            <p:cNvPr id="5" name="Rectangle 4"/>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 Placeholder 4"/>
          <p:cNvSpPr>
            <a:spLocks noGrp="1"/>
          </p:cNvSpPr>
          <p:nvPr>
            <p:ph type="body" sz="quarter" idx="19"/>
          </p:nvPr>
        </p:nvSpPr>
        <p:spPr>
          <a:xfrm>
            <a:off x="1391726" y="1864918"/>
            <a:ext cx="12703993" cy="2285051"/>
          </a:xfrm>
          <a:prstGeom prst="rect">
            <a:avLst/>
          </a:prstGeom>
        </p:spPr>
        <p:txBody>
          <a:bodyPr/>
          <a:lstStyle>
            <a:lvl1pPr marL="0" indent="0">
              <a:lnSpc>
                <a:spcPct val="100000"/>
              </a:lnSpc>
              <a:spcBef>
                <a:spcPts val="0"/>
              </a:spcBef>
              <a:buNone/>
              <a:defRPr sz="7200" b="1" cap="all" spc="-150" baseline="0">
                <a:latin typeface="+mn-lt"/>
                <a:cs typeface="Calibri" panose="020F0502020204030204" pitchFamily="34" charset="0"/>
              </a:defRPr>
            </a:lvl1pPr>
            <a:lvl2pPr marL="914354" indent="0">
              <a:lnSpc>
                <a:spcPct val="100000"/>
              </a:lnSpc>
              <a:buNone/>
              <a:defRPr sz="7200" b="1" cap="all" spc="-150" baseline="0">
                <a:latin typeface="+mn-lt"/>
              </a:defRPr>
            </a:lvl2pPr>
            <a:lvl3pPr marL="1828709" indent="0">
              <a:lnSpc>
                <a:spcPct val="100000"/>
              </a:lnSpc>
              <a:buNone/>
              <a:defRPr sz="7200" b="1" cap="all" spc="-150" baseline="0">
                <a:latin typeface="+mn-lt"/>
              </a:defRPr>
            </a:lvl3pPr>
            <a:lvl4pPr marL="2743063" indent="0">
              <a:lnSpc>
                <a:spcPct val="100000"/>
              </a:lnSpc>
              <a:buNone/>
              <a:defRPr sz="7200" b="1" cap="all" spc="-150" baseline="0">
                <a:latin typeface="+mn-lt"/>
              </a:defRPr>
            </a:lvl4pPr>
            <a:lvl5pPr marL="3657417" indent="0">
              <a:lnSpc>
                <a:spcPct val="100000"/>
              </a:lnSpc>
              <a:buNone/>
              <a:defRPr sz="7200" b="1" cap="all" spc="-150" baseline="0">
                <a:latin typeface="+mn-lt"/>
              </a:defRPr>
            </a:lvl5pPr>
          </a:lstStyle>
          <a:p>
            <a:pPr lvl="0"/>
            <a:r>
              <a:rPr lang="en-US" dirty="0"/>
              <a:t>Edit Master text styles</a:t>
            </a:r>
          </a:p>
        </p:txBody>
      </p:sp>
      <p:cxnSp>
        <p:nvCxnSpPr>
          <p:cNvPr id="18" name="Straight Connector 17"/>
          <p:cNvCxnSpPr/>
          <p:nvPr userDrawn="1"/>
        </p:nvCxnSpPr>
        <p:spPr>
          <a:xfrm>
            <a:off x="2541210" y="4684950"/>
            <a:ext cx="20400264" cy="0"/>
          </a:xfrm>
          <a:prstGeom prst="line">
            <a:avLst/>
          </a:prstGeom>
          <a:ln w="12700">
            <a:solidFill>
              <a:srgbClr val="ECEFF0"/>
            </a:solidFill>
            <a:prstDash val="soli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8212" y="1001559"/>
            <a:ext cx="2421543" cy="564301"/>
          </a:xfrm>
          <a:prstGeom prst="rect">
            <a:avLst/>
          </a:prstGeom>
        </p:spPr>
      </p:pic>
      <p:pic>
        <p:nvPicPr>
          <p:cNvPr id="16" name="Picture 1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95312" y="751961"/>
            <a:ext cx="2051547" cy="940610"/>
          </a:xfrm>
          <a:prstGeom prst="rect">
            <a:avLst/>
          </a:prstGeom>
        </p:spPr>
      </p:pic>
    </p:spTree>
    <p:extLst>
      <p:ext uri="{BB962C8B-B14F-4D97-AF65-F5344CB8AC3E}">
        <p14:creationId xmlns:p14="http://schemas.microsoft.com/office/powerpoint/2010/main" val="82548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30" name="Picture Placeholder 43"/>
          <p:cNvSpPr>
            <a:spLocks noGrp="1"/>
          </p:cNvSpPr>
          <p:nvPr>
            <p:ph type="pic" sz="quarter" idx="12" hasCustomPrompt="1"/>
          </p:nvPr>
        </p:nvSpPr>
        <p:spPr>
          <a:xfrm>
            <a:off x="12211050" y="0"/>
            <a:ext cx="12171362" cy="13716000"/>
          </a:xfrm>
          <a:prstGeom prst="rect">
            <a:avLst/>
          </a:prstGeom>
          <a:pattFill prst="lgCheck">
            <a:fgClr>
              <a:srgbClr val="ECEFF0"/>
            </a:fgClr>
            <a:bgClr>
              <a:schemeClr val="bg1"/>
            </a:bgClr>
          </a:pattFill>
          <a:ln w="12700">
            <a:solidFill>
              <a:srgbClr val="ECEFF0"/>
            </a:solidFill>
          </a:ln>
        </p:spPr>
        <p:txBody>
          <a:bodyPr tIns="3474720" anchor="t" anchorCtr="1"/>
          <a:lstStyle>
            <a:lvl1pPr marL="0" indent="0" algn="ctr">
              <a:buNone/>
              <a:defRPr>
                <a:latin typeface="+mn-lt"/>
                <a:cs typeface="Calibri" panose="020F0502020204030204" pitchFamily="34" charset="0"/>
              </a:defRPr>
            </a:lvl1pPr>
          </a:lstStyle>
          <a:p>
            <a:r>
              <a:rPr lang="en-US" dirty="0"/>
              <a:t>Click Icon to Insert Image</a:t>
            </a:r>
          </a:p>
        </p:txBody>
      </p:sp>
      <p:sp>
        <p:nvSpPr>
          <p:cNvPr id="28" name="Subtitle 2"/>
          <p:cNvSpPr>
            <a:spLocks noGrp="1"/>
          </p:cNvSpPr>
          <p:nvPr>
            <p:ph type="subTitle" idx="1" hasCustomPrompt="1"/>
          </p:nvPr>
        </p:nvSpPr>
        <p:spPr>
          <a:xfrm>
            <a:off x="1768805" y="9223864"/>
            <a:ext cx="4124516" cy="1335698"/>
          </a:xfrm>
          <a:prstGeom prst="rect">
            <a:avLst/>
          </a:prstGeom>
          <a:noFill/>
        </p:spPr>
        <p:txBody>
          <a:bodyPr wrap="square" lIns="91440" rIns="91440">
            <a:normAutofit/>
          </a:bodyPr>
          <a:lstStyle>
            <a:lvl1pPr marL="0" indent="0" algn="r">
              <a:lnSpc>
                <a:spcPct val="100000"/>
              </a:lnSpc>
              <a:spcBef>
                <a:spcPts val="0"/>
              </a:spcBef>
              <a:buNone/>
              <a:defRPr sz="4800" b="1" cap="all" spc="-150" baseline="0">
                <a:solidFill>
                  <a:srgbClr val="5F6665"/>
                </a:solidFill>
                <a:latin typeface="+mn-lt"/>
                <a:cs typeface="Calibri" panose="020F0502020204030204" pitchFamily="34"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Keynote Presentation</a:t>
            </a:r>
          </a:p>
        </p:txBody>
      </p:sp>
      <p:sp>
        <p:nvSpPr>
          <p:cNvPr id="29" name="Title 1"/>
          <p:cNvSpPr>
            <a:spLocks noGrp="1"/>
          </p:cNvSpPr>
          <p:nvPr>
            <p:ph type="ctrTitle" hasCustomPrompt="1"/>
          </p:nvPr>
        </p:nvSpPr>
        <p:spPr>
          <a:xfrm>
            <a:off x="1985759" y="5933220"/>
            <a:ext cx="8753883" cy="1661993"/>
          </a:xfrm>
          <a:prstGeom prst="rect">
            <a:avLst/>
          </a:prstGeom>
          <a:noFill/>
        </p:spPr>
        <p:txBody>
          <a:bodyPr wrap="square" lIns="91440" tIns="45720" rIns="91440" anchor="ctr" anchorCtr="0">
            <a:spAutoFit/>
          </a:bodyPr>
          <a:lstStyle>
            <a:lvl1pPr algn="ctr">
              <a:lnSpc>
                <a:spcPct val="85000"/>
              </a:lnSpc>
              <a:defRPr sz="12000" b="1" cap="all" spc="-150" baseline="0">
                <a:solidFill>
                  <a:schemeClr val="tx1"/>
                </a:solidFill>
                <a:latin typeface="+mn-lt"/>
                <a:cs typeface="Calibri" panose="020F0502020204030204" pitchFamily="34" charset="0"/>
              </a:defRPr>
            </a:lvl1pPr>
          </a:lstStyle>
          <a:p>
            <a:r>
              <a:rPr lang="en-US" dirty="0"/>
              <a:t>Thank you</a:t>
            </a:r>
          </a:p>
        </p:txBody>
      </p:sp>
      <p:pic>
        <p:nvPicPr>
          <p:cNvPr id="31" name="Picture 30"/>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755064" y="2071066"/>
            <a:ext cx="5215272" cy="1215334"/>
          </a:xfrm>
          <a:prstGeom prst="rect">
            <a:avLst/>
          </a:prstGeom>
        </p:spPr>
      </p:pic>
      <p:sp>
        <p:nvSpPr>
          <p:cNvPr id="12" name="Text Placeholder 11"/>
          <p:cNvSpPr>
            <a:spLocks noGrp="1"/>
          </p:cNvSpPr>
          <p:nvPr>
            <p:ph type="body" sz="quarter" idx="13" hasCustomPrompt="1"/>
          </p:nvPr>
        </p:nvSpPr>
        <p:spPr>
          <a:xfrm>
            <a:off x="6073467" y="9294202"/>
            <a:ext cx="4666174" cy="646331"/>
          </a:xfrm>
          <a:prstGeom prst="rect">
            <a:avLst/>
          </a:prstGeom>
        </p:spPr>
        <p:txBody>
          <a:bodyPr wrap="square">
            <a:spAutoFit/>
          </a:bodyPr>
          <a:lstStyle>
            <a:lvl1pPr marL="0" indent="0">
              <a:lnSpc>
                <a:spcPct val="100000"/>
              </a:lnSpc>
              <a:buNone/>
              <a:defRPr baseline="0">
                <a:solidFill>
                  <a:srgbClr val="7F8182"/>
                </a:solidFill>
                <a:latin typeface="+mn-lt"/>
                <a:cs typeface="Calibri" panose="020F0502020204030204" pitchFamily="34" charset="0"/>
              </a:defRPr>
            </a:lvl1pPr>
            <a:lvl2pPr marL="914354" indent="0">
              <a:lnSpc>
                <a:spcPct val="100000"/>
              </a:lnSpc>
              <a:buNone/>
              <a:defRPr>
                <a:solidFill>
                  <a:srgbClr val="7F8182"/>
                </a:solidFill>
                <a:latin typeface="+mn-lt"/>
              </a:defRPr>
            </a:lvl2pPr>
            <a:lvl3pPr marL="1828709" indent="0">
              <a:lnSpc>
                <a:spcPct val="100000"/>
              </a:lnSpc>
              <a:buNone/>
              <a:defRPr>
                <a:solidFill>
                  <a:srgbClr val="7F8182"/>
                </a:solidFill>
                <a:latin typeface="+mn-lt"/>
              </a:defRPr>
            </a:lvl3pPr>
            <a:lvl4pPr marL="2743063" indent="0">
              <a:lnSpc>
                <a:spcPct val="100000"/>
              </a:lnSpc>
              <a:buNone/>
              <a:defRPr>
                <a:solidFill>
                  <a:srgbClr val="7F8182"/>
                </a:solidFill>
                <a:latin typeface="+mn-lt"/>
              </a:defRPr>
            </a:lvl4pPr>
            <a:lvl5pPr marL="3657417" indent="0">
              <a:lnSpc>
                <a:spcPct val="100000"/>
              </a:lnSpc>
              <a:buNone/>
              <a:defRPr>
                <a:solidFill>
                  <a:srgbClr val="7F8182"/>
                </a:solidFill>
                <a:latin typeface="+mn-lt"/>
              </a:defRPr>
            </a:lvl5pPr>
          </a:lstStyle>
          <a:p>
            <a:pPr lvl="0"/>
            <a:r>
              <a:rPr lang="en-US" dirty="0"/>
              <a:t>Who we are:</a:t>
            </a:r>
          </a:p>
        </p:txBody>
      </p:sp>
      <p:grpSp>
        <p:nvGrpSpPr>
          <p:cNvPr id="43" name="Group 42"/>
          <p:cNvGrpSpPr/>
          <p:nvPr userDrawn="1"/>
        </p:nvGrpSpPr>
        <p:grpSpPr>
          <a:xfrm>
            <a:off x="1985759" y="7595213"/>
            <a:ext cx="8753882" cy="144309"/>
            <a:chOff x="0" y="2117183"/>
            <a:chExt cx="8534406" cy="144309"/>
          </a:xfrm>
        </p:grpSpPr>
        <p:sp>
          <p:nvSpPr>
            <p:cNvPr id="44" name="Rectangle 43"/>
            <p:cNvSpPr/>
            <p:nvPr userDrawn="1"/>
          </p:nvSpPr>
          <p:spPr>
            <a:xfrm>
              <a:off x="0" y="2117183"/>
              <a:ext cx="2066502" cy="144309"/>
            </a:xfrm>
            <a:prstGeom prst="rect">
              <a:avLst/>
            </a:prstGeom>
            <a:solidFill>
              <a:srgbClr val="0D67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userDrawn="1"/>
          </p:nvSpPr>
          <p:spPr>
            <a:xfrm>
              <a:off x="2155968" y="2117183"/>
              <a:ext cx="2066502" cy="144309"/>
            </a:xfrm>
            <a:prstGeom prst="rect">
              <a:avLst/>
            </a:prstGeom>
            <a:solidFill>
              <a:srgbClr val="9E7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userDrawn="1"/>
          </p:nvSpPr>
          <p:spPr>
            <a:xfrm>
              <a:off x="4311936" y="2117183"/>
              <a:ext cx="2066502" cy="144309"/>
            </a:xfrm>
            <a:prstGeom prst="rect">
              <a:avLst/>
            </a:prstGeom>
            <a:solidFill>
              <a:srgbClr val="459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userDrawn="1"/>
          </p:nvSpPr>
          <p:spPr>
            <a:xfrm>
              <a:off x="6467904" y="2117183"/>
              <a:ext cx="2066502" cy="144309"/>
            </a:xfrm>
            <a:prstGeom prst="rect">
              <a:avLst/>
            </a:prstGeom>
            <a:solidFill>
              <a:srgbClr val="D1A1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10677" y="3458749"/>
            <a:ext cx="4012277" cy="1839582"/>
          </a:xfrm>
          <a:prstGeom prst="rect">
            <a:avLst/>
          </a:prstGeom>
        </p:spPr>
      </p:pic>
    </p:spTree>
    <p:extLst>
      <p:ext uri="{BB962C8B-B14F-4D97-AF65-F5344CB8AC3E}">
        <p14:creationId xmlns:p14="http://schemas.microsoft.com/office/powerpoint/2010/main" val="172698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urce Graphic_Timeline">
    <p:spTree>
      <p:nvGrpSpPr>
        <p:cNvPr id="1" name=""/>
        <p:cNvGrpSpPr/>
        <p:nvPr/>
      </p:nvGrpSpPr>
      <p:grpSpPr>
        <a:xfrm>
          <a:off x="0" y="0"/>
          <a:ext cx="0" cy="0"/>
          <a:chOff x="0" y="0"/>
          <a:chExt cx="0" cy="0"/>
        </a:xfrm>
      </p:grpSpPr>
      <p:sp>
        <p:nvSpPr>
          <p:cNvPr id="45" name="Text Placeholder 22"/>
          <p:cNvSpPr txBox="1">
            <a:spLocks/>
          </p:cNvSpPr>
          <p:nvPr userDrawn="1"/>
        </p:nvSpPr>
        <p:spPr>
          <a:xfrm>
            <a:off x="18975878" y="6538023"/>
            <a:ext cx="3780167" cy="645567"/>
          </a:xfrm>
          <a:prstGeom prst="rect">
            <a:avLst/>
          </a:prstGeom>
        </p:spPr>
        <p:txBody>
          <a:bodyPr>
            <a:normAutofit/>
          </a:bodyPr>
          <a:lstStyle>
            <a:lvl1pPr marL="0" indent="0" algn="l" defTabSz="1828709" rtl="0" eaLnBrk="1" latinLnBrk="0" hangingPunct="1">
              <a:lnSpc>
                <a:spcPct val="90000"/>
              </a:lnSpc>
              <a:spcBef>
                <a:spcPts val="2000"/>
              </a:spcBef>
              <a:buFont typeface="Arial" panose="020B0604020202020204" pitchFamily="34" charset="0"/>
              <a:buNone/>
              <a:defRPr sz="3600" b="1" kern="1200" cap="all" baseline="0">
                <a:solidFill>
                  <a:schemeClr val="tx1"/>
                </a:solidFill>
                <a:latin typeface="+mn-lt"/>
                <a:ea typeface="Helvetica Neue" charset="0"/>
                <a:cs typeface="Helvetica Neue" charset="0"/>
              </a:defRPr>
            </a:lvl1pPr>
            <a:lvl2pPr marL="914354"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2pPr>
            <a:lvl3pPr marL="1828709"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3pPr>
            <a:lvl4pPr marL="2743063"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4pPr>
            <a:lvl5pPr marL="3657417"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cs typeface="Calibri" panose="020F0502020204030204" pitchFamily="34" charset="0"/>
              </a:rPr>
              <a:t>Time/Date/year</a:t>
            </a:r>
          </a:p>
        </p:txBody>
      </p:sp>
      <p:sp>
        <p:nvSpPr>
          <p:cNvPr id="46" name="Text Placeholder 24"/>
          <p:cNvSpPr txBox="1">
            <a:spLocks/>
          </p:cNvSpPr>
          <p:nvPr userDrawn="1"/>
        </p:nvSpPr>
        <p:spPr>
          <a:xfrm>
            <a:off x="18975878" y="7183590"/>
            <a:ext cx="3780167" cy="1942931"/>
          </a:xfrm>
          <a:prstGeom prst="rect">
            <a:avLst/>
          </a:prstGeom>
        </p:spPr>
        <p:txBody>
          <a:bodyPr>
            <a:normAutofit/>
          </a:bodyPr>
          <a:lstStyle>
            <a:lvl1pPr marL="342900" indent="-342900" algn="l" defTabSz="1828709" rtl="0" eaLnBrk="1" latinLnBrk="0" hangingPunct="1">
              <a:lnSpc>
                <a:spcPct val="100000"/>
              </a:lnSpc>
              <a:spcBef>
                <a:spcPts val="2000"/>
              </a:spcBef>
              <a:buFont typeface="Arial" panose="020B0604020202020204" pitchFamily="34" charset="0"/>
              <a:buChar char="•"/>
              <a:defRPr sz="2400" kern="1200" baseline="0">
                <a:solidFill>
                  <a:srgbClr val="5F6665"/>
                </a:solidFill>
                <a:latin typeface="+mn-lt"/>
                <a:ea typeface="Helvetica Neue" charset="0"/>
                <a:cs typeface="Helvetica Neue" charset="0"/>
              </a:defRPr>
            </a:lvl1pPr>
            <a:lvl2pPr marL="1257254" indent="-342900" algn="l" defTabSz="1828709" rtl="0" eaLnBrk="1" latinLnBrk="0" hangingPunct="1">
              <a:lnSpc>
                <a:spcPct val="10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2pPr>
            <a:lvl3pPr marL="2171609"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3pPr>
            <a:lvl4pPr marL="3085963"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4pPr>
            <a:lvl5pPr marL="4000317"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dirty="0">
                <a:cs typeface="Calibri" panose="020F0502020204030204" pitchFamily="34" charset="0"/>
              </a:rPr>
              <a:t>This is for description text, you have options for bullets or paragraph.</a:t>
            </a:r>
          </a:p>
        </p:txBody>
      </p:sp>
      <p:sp>
        <p:nvSpPr>
          <p:cNvPr id="47" name="Text Placeholder 22"/>
          <p:cNvSpPr txBox="1">
            <a:spLocks/>
          </p:cNvSpPr>
          <p:nvPr userDrawn="1"/>
        </p:nvSpPr>
        <p:spPr>
          <a:xfrm>
            <a:off x="13492753" y="6538023"/>
            <a:ext cx="3780167" cy="645567"/>
          </a:xfrm>
          <a:prstGeom prst="rect">
            <a:avLst/>
          </a:prstGeom>
        </p:spPr>
        <p:txBody>
          <a:bodyPr>
            <a:normAutofit/>
          </a:bodyPr>
          <a:lstStyle>
            <a:lvl1pPr marL="0" indent="0" algn="l" defTabSz="1828709" rtl="0" eaLnBrk="1" latinLnBrk="0" hangingPunct="1">
              <a:lnSpc>
                <a:spcPct val="90000"/>
              </a:lnSpc>
              <a:spcBef>
                <a:spcPts val="2000"/>
              </a:spcBef>
              <a:buFont typeface="Arial" panose="020B0604020202020204" pitchFamily="34" charset="0"/>
              <a:buNone/>
              <a:defRPr sz="3600" b="1" kern="1200" cap="all" baseline="0">
                <a:solidFill>
                  <a:schemeClr val="tx1"/>
                </a:solidFill>
                <a:latin typeface="+mn-lt"/>
                <a:ea typeface="Helvetica Neue" charset="0"/>
                <a:cs typeface="Helvetica Neue" charset="0"/>
              </a:defRPr>
            </a:lvl1pPr>
            <a:lvl2pPr marL="914354"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2pPr>
            <a:lvl3pPr marL="1828709"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3pPr>
            <a:lvl4pPr marL="2743063"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4pPr>
            <a:lvl5pPr marL="3657417"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cs typeface="Calibri" panose="020F0502020204030204" pitchFamily="34" charset="0"/>
              </a:rPr>
              <a:t>Time/Date/year</a:t>
            </a:r>
          </a:p>
        </p:txBody>
      </p:sp>
      <p:sp>
        <p:nvSpPr>
          <p:cNvPr id="48" name="Text Placeholder 24"/>
          <p:cNvSpPr txBox="1">
            <a:spLocks/>
          </p:cNvSpPr>
          <p:nvPr userDrawn="1"/>
        </p:nvSpPr>
        <p:spPr>
          <a:xfrm>
            <a:off x="13492753" y="7183590"/>
            <a:ext cx="3780167" cy="1942931"/>
          </a:xfrm>
          <a:prstGeom prst="rect">
            <a:avLst/>
          </a:prstGeom>
        </p:spPr>
        <p:txBody>
          <a:bodyPr>
            <a:normAutofit/>
          </a:bodyPr>
          <a:lstStyle>
            <a:lvl1pPr marL="342900" indent="-342900" algn="l" defTabSz="1828709" rtl="0" eaLnBrk="1" latinLnBrk="0" hangingPunct="1">
              <a:lnSpc>
                <a:spcPct val="100000"/>
              </a:lnSpc>
              <a:spcBef>
                <a:spcPts val="2000"/>
              </a:spcBef>
              <a:buFont typeface="Arial" panose="020B0604020202020204" pitchFamily="34" charset="0"/>
              <a:buChar char="•"/>
              <a:defRPr sz="2400" kern="1200" baseline="0">
                <a:solidFill>
                  <a:srgbClr val="5F6665"/>
                </a:solidFill>
                <a:latin typeface="+mn-lt"/>
                <a:ea typeface="Helvetica Neue" charset="0"/>
                <a:cs typeface="Helvetica Neue" charset="0"/>
              </a:defRPr>
            </a:lvl1pPr>
            <a:lvl2pPr marL="1257254" indent="-342900" algn="l" defTabSz="1828709" rtl="0" eaLnBrk="1" latinLnBrk="0" hangingPunct="1">
              <a:lnSpc>
                <a:spcPct val="10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2pPr>
            <a:lvl3pPr marL="2171609"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3pPr>
            <a:lvl4pPr marL="3085963"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4pPr>
            <a:lvl5pPr marL="4000317"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dirty="0">
                <a:cs typeface="Calibri" panose="020F0502020204030204" pitchFamily="34" charset="0"/>
              </a:rPr>
              <a:t>This is for description text, you have options for bullets or paragraph.</a:t>
            </a:r>
          </a:p>
        </p:txBody>
      </p:sp>
      <p:sp>
        <p:nvSpPr>
          <p:cNvPr id="49" name="Text Placeholder 22"/>
          <p:cNvSpPr txBox="1">
            <a:spLocks/>
          </p:cNvSpPr>
          <p:nvPr userDrawn="1"/>
        </p:nvSpPr>
        <p:spPr>
          <a:xfrm>
            <a:off x="8009631" y="6538023"/>
            <a:ext cx="3780167" cy="645567"/>
          </a:xfrm>
          <a:prstGeom prst="rect">
            <a:avLst/>
          </a:prstGeom>
        </p:spPr>
        <p:txBody>
          <a:bodyPr>
            <a:normAutofit/>
          </a:bodyPr>
          <a:lstStyle>
            <a:lvl1pPr marL="0" indent="0" algn="l" defTabSz="1828709" rtl="0" eaLnBrk="1" latinLnBrk="0" hangingPunct="1">
              <a:lnSpc>
                <a:spcPct val="90000"/>
              </a:lnSpc>
              <a:spcBef>
                <a:spcPts val="2000"/>
              </a:spcBef>
              <a:buFont typeface="Arial" panose="020B0604020202020204" pitchFamily="34" charset="0"/>
              <a:buNone/>
              <a:defRPr sz="3600" b="1" kern="1200" cap="all" baseline="0">
                <a:solidFill>
                  <a:schemeClr val="tx1"/>
                </a:solidFill>
                <a:latin typeface="+mn-lt"/>
                <a:ea typeface="Helvetica Neue" charset="0"/>
                <a:cs typeface="Helvetica Neue" charset="0"/>
              </a:defRPr>
            </a:lvl1pPr>
            <a:lvl2pPr marL="914354"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2pPr>
            <a:lvl3pPr marL="1828709"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3pPr>
            <a:lvl4pPr marL="2743063"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4pPr>
            <a:lvl5pPr marL="3657417"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cs typeface="Calibri" panose="020F0502020204030204" pitchFamily="34" charset="0"/>
              </a:rPr>
              <a:t>Time/Date/year</a:t>
            </a:r>
          </a:p>
        </p:txBody>
      </p:sp>
      <p:sp>
        <p:nvSpPr>
          <p:cNvPr id="50" name="Text Placeholder 24"/>
          <p:cNvSpPr txBox="1">
            <a:spLocks/>
          </p:cNvSpPr>
          <p:nvPr userDrawn="1"/>
        </p:nvSpPr>
        <p:spPr>
          <a:xfrm>
            <a:off x="8009631" y="7183590"/>
            <a:ext cx="3780167" cy="1942931"/>
          </a:xfrm>
          <a:prstGeom prst="rect">
            <a:avLst/>
          </a:prstGeom>
        </p:spPr>
        <p:txBody>
          <a:bodyPr>
            <a:normAutofit/>
          </a:bodyPr>
          <a:lstStyle>
            <a:lvl1pPr marL="342900" indent="-342900" algn="l" defTabSz="1828709" rtl="0" eaLnBrk="1" latinLnBrk="0" hangingPunct="1">
              <a:lnSpc>
                <a:spcPct val="100000"/>
              </a:lnSpc>
              <a:spcBef>
                <a:spcPts val="2000"/>
              </a:spcBef>
              <a:buFont typeface="Arial" panose="020B0604020202020204" pitchFamily="34" charset="0"/>
              <a:buChar char="•"/>
              <a:defRPr sz="2400" kern="1200" baseline="0">
                <a:solidFill>
                  <a:srgbClr val="5F6665"/>
                </a:solidFill>
                <a:latin typeface="+mn-lt"/>
                <a:ea typeface="Helvetica Neue" charset="0"/>
                <a:cs typeface="Helvetica Neue" charset="0"/>
              </a:defRPr>
            </a:lvl1pPr>
            <a:lvl2pPr marL="1257254" indent="-342900" algn="l" defTabSz="1828709" rtl="0" eaLnBrk="1" latinLnBrk="0" hangingPunct="1">
              <a:lnSpc>
                <a:spcPct val="10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2pPr>
            <a:lvl3pPr marL="2171609"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3pPr>
            <a:lvl4pPr marL="3085963"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4pPr>
            <a:lvl5pPr marL="4000317"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dirty="0">
                <a:cs typeface="Calibri" panose="020F0502020204030204" pitchFamily="34" charset="0"/>
              </a:rPr>
              <a:t>This is for description text, you have options for bullets or paragraph.</a:t>
            </a:r>
          </a:p>
        </p:txBody>
      </p:sp>
      <p:sp>
        <p:nvSpPr>
          <p:cNvPr id="51" name="Text Placeholder 22"/>
          <p:cNvSpPr txBox="1">
            <a:spLocks/>
          </p:cNvSpPr>
          <p:nvPr userDrawn="1"/>
        </p:nvSpPr>
        <p:spPr>
          <a:xfrm>
            <a:off x="2526507" y="6538023"/>
            <a:ext cx="3780167" cy="645567"/>
          </a:xfrm>
          <a:prstGeom prst="rect">
            <a:avLst/>
          </a:prstGeom>
        </p:spPr>
        <p:txBody>
          <a:bodyPr>
            <a:normAutofit/>
          </a:bodyPr>
          <a:lstStyle>
            <a:lvl1pPr marL="0" indent="0" algn="l" defTabSz="1828709" rtl="0" eaLnBrk="1" latinLnBrk="0" hangingPunct="1">
              <a:lnSpc>
                <a:spcPct val="90000"/>
              </a:lnSpc>
              <a:spcBef>
                <a:spcPts val="2000"/>
              </a:spcBef>
              <a:buFont typeface="Arial" panose="020B0604020202020204" pitchFamily="34" charset="0"/>
              <a:buNone/>
              <a:defRPr sz="3600" b="1" kern="1200" cap="all" baseline="0">
                <a:solidFill>
                  <a:schemeClr val="tx1"/>
                </a:solidFill>
                <a:latin typeface="+mn-lt"/>
                <a:ea typeface="Helvetica Neue" charset="0"/>
                <a:cs typeface="Helvetica Neue" charset="0"/>
              </a:defRPr>
            </a:lvl1pPr>
            <a:lvl2pPr marL="914354"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2pPr>
            <a:lvl3pPr marL="1828709"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3pPr>
            <a:lvl4pPr marL="2743063"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4pPr>
            <a:lvl5pPr marL="3657417"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cs typeface="Calibri" panose="020F0502020204030204" pitchFamily="34" charset="0"/>
              </a:rPr>
              <a:t>Time/Date/year</a:t>
            </a:r>
          </a:p>
        </p:txBody>
      </p:sp>
      <p:sp>
        <p:nvSpPr>
          <p:cNvPr id="52" name="Oval 3"/>
          <p:cNvSpPr/>
          <p:nvPr userDrawn="1"/>
        </p:nvSpPr>
        <p:spPr>
          <a:xfrm>
            <a:off x="18765477" y="5705455"/>
            <a:ext cx="395543" cy="395538"/>
          </a:xfrm>
          <a:prstGeom prst="ellipse">
            <a:avLst/>
          </a:prstGeom>
          <a:solidFill>
            <a:srgbClr val="D1A140"/>
          </a:solidFill>
          <a:ln w="12700" cap="flat">
            <a:noFill/>
            <a:miter lim="400000"/>
          </a:ln>
          <a:effectLst/>
        </p:spPr>
        <p:txBody>
          <a:bodyPr wrap="square" lIns="45719" tIns="45719" rIns="45719" bIns="45719" numCol="1" anchor="ctr">
            <a:noAutofit/>
          </a:bodyPr>
          <a:lstStyle/>
          <a:p>
            <a:pPr algn="ctr" defTabSz="914400">
              <a:defRPr sz="1800" i="0" spc="0">
                <a:solidFill>
                  <a:srgbClr val="FFFFFF"/>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sp>
        <p:nvSpPr>
          <p:cNvPr id="53" name="Oval 52"/>
          <p:cNvSpPr/>
          <p:nvPr userDrawn="1"/>
        </p:nvSpPr>
        <p:spPr>
          <a:xfrm>
            <a:off x="13296622" y="5705455"/>
            <a:ext cx="395543" cy="395538"/>
          </a:xfrm>
          <a:prstGeom prst="ellipse">
            <a:avLst/>
          </a:prstGeom>
          <a:solidFill>
            <a:srgbClr val="459786"/>
          </a:solidFill>
          <a:ln w="12700" cap="flat">
            <a:noFill/>
            <a:miter lim="400000"/>
          </a:ln>
          <a:effectLst/>
        </p:spPr>
        <p:txBody>
          <a:bodyPr wrap="square" lIns="45719" tIns="45719" rIns="45719" bIns="45719" numCol="1" anchor="ctr">
            <a:noAutofit/>
          </a:bodyPr>
          <a:lstStyle/>
          <a:p>
            <a:pPr algn="ctr" defTabSz="914400">
              <a:defRPr sz="1800" i="0" spc="0">
                <a:solidFill>
                  <a:srgbClr val="FFFFFF"/>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sp>
        <p:nvSpPr>
          <p:cNvPr id="54" name="Oval 3"/>
          <p:cNvSpPr/>
          <p:nvPr userDrawn="1"/>
        </p:nvSpPr>
        <p:spPr>
          <a:xfrm>
            <a:off x="7818689" y="5705455"/>
            <a:ext cx="395543" cy="395538"/>
          </a:xfrm>
          <a:prstGeom prst="ellipse">
            <a:avLst/>
          </a:prstGeom>
          <a:solidFill>
            <a:srgbClr val="9E76B4"/>
          </a:solidFill>
          <a:ln w="12700" cap="flat">
            <a:noFill/>
            <a:miter lim="400000"/>
          </a:ln>
          <a:effectLst/>
        </p:spPr>
        <p:txBody>
          <a:bodyPr wrap="square" lIns="45719" tIns="45719" rIns="45719" bIns="45719" numCol="1" anchor="ctr">
            <a:noAutofit/>
          </a:bodyPr>
          <a:lstStyle/>
          <a:p>
            <a:pPr algn="ctr" defTabSz="914400">
              <a:defRPr sz="1800" i="0" spc="0">
                <a:solidFill>
                  <a:srgbClr val="FFFFFF"/>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sp>
        <p:nvSpPr>
          <p:cNvPr id="55" name="Straight Connector 5"/>
          <p:cNvSpPr/>
          <p:nvPr userDrawn="1"/>
        </p:nvSpPr>
        <p:spPr>
          <a:xfrm flipH="1" flipV="1">
            <a:off x="2547605" y="5903222"/>
            <a:ext cx="21834808" cy="1"/>
          </a:xfrm>
          <a:prstGeom prst="line">
            <a:avLst/>
          </a:prstGeom>
          <a:ln w="50800">
            <a:solidFill>
              <a:srgbClr val="ECEFF0"/>
            </a:solidFill>
            <a:miter/>
          </a:ln>
        </p:spPr>
        <p:txBody>
          <a:bodyPr lIns="45719" rIns="45719"/>
          <a:lstStyle/>
          <a:p>
            <a:pPr defTabSz="914400">
              <a:defRPr sz="1800" i="0" spc="0">
                <a:solidFill>
                  <a:srgbClr val="000000"/>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sp>
        <p:nvSpPr>
          <p:cNvPr id="56" name="Text Placeholder 24"/>
          <p:cNvSpPr txBox="1">
            <a:spLocks/>
          </p:cNvSpPr>
          <p:nvPr userDrawn="1"/>
        </p:nvSpPr>
        <p:spPr>
          <a:xfrm>
            <a:off x="2526507" y="7183590"/>
            <a:ext cx="3780167" cy="1942931"/>
          </a:xfrm>
          <a:prstGeom prst="rect">
            <a:avLst/>
          </a:prstGeom>
        </p:spPr>
        <p:txBody>
          <a:bodyPr/>
          <a:lstStyle>
            <a:lvl1pPr marL="342900" indent="-342900" algn="l" defTabSz="1828709" rtl="0" eaLnBrk="1" latinLnBrk="0" hangingPunct="1">
              <a:lnSpc>
                <a:spcPct val="100000"/>
              </a:lnSpc>
              <a:spcBef>
                <a:spcPts val="2000"/>
              </a:spcBef>
              <a:buFont typeface="Arial" panose="020B0604020202020204" pitchFamily="34" charset="0"/>
              <a:buChar char="•"/>
              <a:defRPr sz="2400" kern="1200" baseline="0">
                <a:solidFill>
                  <a:srgbClr val="5F6665"/>
                </a:solidFill>
                <a:latin typeface="+mn-lt"/>
                <a:ea typeface="Helvetica Neue" charset="0"/>
                <a:cs typeface="Helvetica Neue" charset="0"/>
              </a:defRPr>
            </a:lvl1pPr>
            <a:lvl2pPr marL="1257254" indent="-342900" algn="l" defTabSz="1828709" rtl="0" eaLnBrk="1" latinLnBrk="0" hangingPunct="1">
              <a:lnSpc>
                <a:spcPct val="10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2pPr>
            <a:lvl3pPr marL="2171609"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3pPr>
            <a:lvl4pPr marL="3085963"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4pPr>
            <a:lvl5pPr marL="4000317" indent="-342900" algn="l" defTabSz="1828709" rtl="0" eaLnBrk="1" latinLnBrk="0" hangingPunct="1">
              <a:lnSpc>
                <a:spcPct val="90000"/>
              </a:lnSpc>
              <a:spcBef>
                <a:spcPts val="1000"/>
              </a:spcBef>
              <a:buFont typeface="Arial" panose="020B0604020202020204" pitchFamily="34" charset="0"/>
              <a:buChar char="•"/>
              <a:defRPr sz="2400" kern="1200">
                <a:solidFill>
                  <a:srgbClr val="5F6665"/>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spcBef>
                <a:spcPts val="0"/>
              </a:spcBef>
            </a:pPr>
            <a:r>
              <a:rPr lang="en-US" dirty="0">
                <a:cs typeface="Calibri" panose="020F0502020204030204" pitchFamily="34" charset="0"/>
              </a:rPr>
              <a:t>This is for description text, you have options for bullets or paragraph.</a:t>
            </a:r>
          </a:p>
        </p:txBody>
      </p:sp>
      <p:sp>
        <p:nvSpPr>
          <p:cNvPr id="58" name="Text Placeholder 2"/>
          <p:cNvSpPr txBox="1">
            <a:spLocks/>
          </p:cNvSpPr>
          <p:nvPr userDrawn="1"/>
        </p:nvSpPr>
        <p:spPr>
          <a:xfrm>
            <a:off x="1391726" y="1864918"/>
            <a:ext cx="12703993" cy="2285051"/>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nSpc>
                <a:spcPct val="100000"/>
              </a:lnSpc>
              <a:spcBef>
                <a:spcPts val="0"/>
              </a:spcBef>
              <a:buNone/>
            </a:pPr>
            <a:r>
              <a:rPr lang="en-US" sz="7200" b="1" cap="all" spc="-150" dirty="0">
                <a:solidFill>
                  <a:prstClr val="black"/>
                </a:solidFill>
                <a:latin typeface="Calibri" panose="020F0502020204030204"/>
                <a:cs typeface="Calibri" panose="020F0502020204030204" pitchFamily="34" charset="0"/>
              </a:rPr>
              <a:t>TimeLine of Items</a:t>
            </a:r>
          </a:p>
        </p:txBody>
      </p:sp>
      <p:sp>
        <p:nvSpPr>
          <p:cNvPr id="59" name="Rechteck"/>
          <p:cNvSpPr/>
          <p:nvPr userDrawn="1"/>
        </p:nvSpPr>
        <p:spPr>
          <a:xfrm>
            <a:off x="8655651" y="9985242"/>
            <a:ext cx="15726762" cy="2255130"/>
          </a:xfrm>
          <a:prstGeom prst="rect">
            <a:avLst/>
          </a:prstGeom>
          <a:solidFill>
            <a:srgbClr val="ECEFF0"/>
          </a:solidFill>
          <a:ln w="12700">
            <a:miter lim="400000"/>
          </a:ln>
        </p:spPr>
        <p:txBody>
          <a:bodyPr lIns="50800" tIns="50800" rIns="50800" bIns="50800" anchor="ctr"/>
          <a:lstStyle/>
          <a:p>
            <a:pPr>
              <a:lnSpc>
                <a:spcPct val="120000"/>
              </a:lnSpc>
              <a:defRPr sz="2600" i="0" spc="0">
                <a:solidFill>
                  <a:srgbClr val="6E686F"/>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sp>
        <p:nvSpPr>
          <p:cNvPr id="60" name="Text Placeholder 10"/>
          <p:cNvSpPr txBox="1">
            <a:spLocks/>
          </p:cNvSpPr>
          <p:nvPr userDrawn="1"/>
        </p:nvSpPr>
        <p:spPr>
          <a:xfrm>
            <a:off x="10416566" y="9985242"/>
            <a:ext cx="12825162" cy="2255129"/>
          </a:xfrm>
          <a:prstGeom prst="rect">
            <a:avLst/>
          </a:prstGeom>
        </p:spPr>
        <p:txBody>
          <a:bodyPr anchor="ctr" anchorCtr="0">
            <a:normAutofit/>
          </a:bodyPr>
          <a:lstStyle>
            <a:lvl1pPr marL="457177" indent="-457177" algn="l" defTabSz="1828709" rtl="0" eaLnBrk="1" latinLnBrk="0" hangingPunct="1">
              <a:lnSpc>
                <a:spcPct val="90000"/>
              </a:lnSpc>
              <a:spcBef>
                <a:spcPts val="2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dirty="0">
                <a:latin typeface="+mn-lt"/>
                <a:cs typeface="Calibri" panose="020F0502020204030204" pitchFamily="34" charset="0"/>
              </a:rPr>
              <a:t>Optional Timeline Description Text, delete if not in use.</a:t>
            </a:r>
          </a:p>
        </p:txBody>
      </p:sp>
      <p:sp>
        <p:nvSpPr>
          <p:cNvPr id="61" name="Oval 3"/>
          <p:cNvSpPr/>
          <p:nvPr userDrawn="1"/>
        </p:nvSpPr>
        <p:spPr>
          <a:xfrm>
            <a:off x="2340756" y="5705455"/>
            <a:ext cx="395543" cy="395538"/>
          </a:xfrm>
          <a:prstGeom prst="ellipse">
            <a:avLst/>
          </a:prstGeom>
          <a:solidFill>
            <a:srgbClr val="006681"/>
          </a:solidFill>
          <a:ln w="12700" cap="flat">
            <a:noFill/>
            <a:miter lim="400000"/>
          </a:ln>
          <a:effectLst/>
        </p:spPr>
        <p:txBody>
          <a:bodyPr wrap="square" lIns="45719" tIns="45719" rIns="45719" bIns="45719" numCol="1" anchor="ctr">
            <a:noAutofit/>
          </a:bodyPr>
          <a:lstStyle/>
          <a:p>
            <a:pPr algn="ctr" defTabSz="914400">
              <a:defRPr sz="1800" i="0" spc="0">
                <a:solidFill>
                  <a:srgbClr val="FFFFFF"/>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sp>
        <p:nvSpPr>
          <p:cNvPr id="62" name="Oval 4"/>
          <p:cNvSpPr/>
          <p:nvPr userDrawn="1"/>
        </p:nvSpPr>
        <p:spPr>
          <a:xfrm>
            <a:off x="2459192" y="5823890"/>
            <a:ext cx="158668" cy="15866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defTabSz="914400">
              <a:defRPr sz="1800" i="0" spc="0">
                <a:solidFill>
                  <a:srgbClr val="FFFFFF"/>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sp>
        <p:nvSpPr>
          <p:cNvPr id="63" name="Oval 4"/>
          <p:cNvSpPr/>
          <p:nvPr userDrawn="1"/>
        </p:nvSpPr>
        <p:spPr>
          <a:xfrm>
            <a:off x="18883913" y="5823890"/>
            <a:ext cx="158668" cy="15866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defTabSz="914400">
              <a:defRPr sz="1800" i="0" spc="0">
                <a:solidFill>
                  <a:srgbClr val="FFFFFF"/>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sp>
        <p:nvSpPr>
          <p:cNvPr id="64" name="Oval 63"/>
          <p:cNvSpPr/>
          <p:nvPr userDrawn="1"/>
        </p:nvSpPr>
        <p:spPr>
          <a:xfrm>
            <a:off x="13415058" y="5823890"/>
            <a:ext cx="158668" cy="15866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defTabSz="914400">
              <a:defRPr sz="1800" i="0" spc="0">
                <a:solidFill>
                  <a:srgbClr val="FFFFFF"/>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sp>
        <p:nvSpPr>
          <p:cNvPr id="65" name="Oval 4"/>
          <p:cNvSpPr/>
          <p:nvPr userDrawn="1"/>
        </p:nvSpPr>
        <p:spPr>
          <a:xfrm>
            <a:off x="7937125" y="5823890"/>
            <a:ext cx="158668" cy="158667"/>
          </a:xfrm>
          <a:prstGeom prst="ellipse">
            <a:avLst/>
          </a:prstGeom>
          <a:solidFill>
            <a:srgbClr val="FFFFFF"/>
          </a:solidFill>
          <a:ln w="12700" cap="flat">
            <a:noFill/>
            <a:miter lim="400000"/>
          </a:ln>
          <a:effectLst/>
        </p:spPr>
        <p:txBody>
          <a:bodyPr wrap="square" lIns="45719" tIns="45719" rIns="45719" bIns="45719" numCol="1" anchor="ctr">
            <a:noAutofit/>
          </a:bodyPr>
          <a:lstStyle/>
          <a:p>
            <a:pPr algn="ctr" defTabSz="914400">
              <a:defRPr sz="1800" i="0" spc="0">
                <a:solidFill>
                  <a:srgbClr val="FFFFFF"/>
                </a:solidFill>
                <a:latin typeface="Open Sans"/>
                <a:ea typeface="Open Sans"/>
                <a:cs typeface="Open Sans"/>
                <a:sym typeface="Open Sans"/>
              </a:defRPr>
            </a:pPr>
            <a:endParaRPr dirty="0">
              <a:latin typeface="Calibri" panose="020F0502020204030204" pitchFamily="34" charset="0"/>
              <a:ea typeface="Helvetica Neue" charset="0"/>
              <a:cs typeface="Calibri" panose="020F0502020204030204" pitchFamily="34" charset="0"/>
            </a:endParaRPr>
          </a:p>
        </p:txBody>
      </p:sp>
      <p:pic>
        <p:nvPicPr>
          <p:cNvPr id="23" name="Picture 22"/>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8208212" y="1001559"/>
            <a:ext cx="2421543" cy="564301"/>
          </a:xfrm>
          <a:prstGeom prst="rect">
            <a:avLst/>
          </a:prstGeom>
        </p:spPr>
      </p:pic>
      <p:pic>
        <p:nvPicPr>
          <p:cNvPr id="24" name="Picture 2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1295312" y="751961"/>
            <a:ext cx="2051547" cy="940610"/>
          </a:xfrm>
          <a:prstGeom prst="rect">
            <a:avLst/>
          </a:prstGeom>
        </p:spPr>
      </p:pic>
    </p:spTree>
    <p:extLst>
      <p:ext uri="{BB962C8B-B14F-4D97-AF65-F5344CB8AC3E}">
        <p14:creationId xmlns:p14="http://schemas.microsoft.com/office/powerpoint/2010/main" val="107689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p:cNvSpPr/>
          <p:nvPr userDrawn="1"/>
        </p:nvSpPr>
        <p:spPr>
          <a:xfrm>
            <a:off x="508000" y="508000"/>
            <a:ext cx="23368000" cy="12700000"/>
          </a:xfrm>
          <a:prstGeom prst="rect">
            <a:avLst/>
          </a:prstGeom>
          <a:solidFill>
            <a:srgbClr val="FFFFFF"/>
          </a:solidFill>
          <a:ln w="12700">
            <a:miter lim="400000"/>
          </a:ln>
        </p:spPr>
        <p:txBody>
          <a:bodyPr lIns="50800" tIns="50800" rIns="50800" bIns="50800" anchor="ctr"/>
          <a:lstStyle/>
          <a:p>
            <a:pPr>
              <a:lnSpc>
                <a:spcPct val="120000"/>
              </a:lnSpc>
              <a:defRPr sz="2600" i="0" spc="0">
                <a:solidFill>
                  <a:srgbClr val="6E686F"/>
                </a:solidFill>
                <a:latin typeface="Open Sans"/>
                <a:ea typeface="Open Sans"/>
                <a:cs typeface="Open Sans"/>
                <a:sym typeface="Open Sans"/>
              </a:defRPr>
            </a:pPr>
            <a:endParaRPr dirty="0">
              <a:latin typeface="+mj-lt"/>
              <a:cs typeface="Calibri" panose="020F0502020204030204" pitchFamily="34" charset="0"/>
            </a:endParaRPr>
          </a:p>
        </p:txBody>
      </p:sp>
      <p:sp>
        <p:nvSpPr>
          <p:cNvPr id="5" name="Rechteck"/>
          <p:cNvSpPr/>
          <p:nvPr userDrawn="1"/>
        </p:nvSpPr>
        <p:spPr>
          <a:xfrm>
            <a:off x="-1587" y="0"/>
            <a:ext cx="24384000" cy="13716000"/>
          </a:xfrm>
          <a:prstGeom prst="rect">
            <a:avLst/>
          </a:prstGeom>
          <a:solidFill>
            <a:srgbClr val="ECEFF0"/>
          </a:solidFill>
          <a:ln w="12700">
            <a:miter lim="400000"/>
          </a:ln>
        </p:spPr>
        <p:txBody>
          <a:bodyPr lIns="50800" tIns="50800" rIns="50800" bIns="50800" anchor="ctr"/>
          <a:lstStyle/>
          <a:p>
            <a:pPr>
              <a:lnSpc>
                <a:spcPct val="120000"/>
              </a:lnSpc>
              <a:defRPr sz="2600" i="0" spc="0">
                <a:solidFill>
                  <a:srgbClr val="6E686F"/>
                </a:solidFill>
                <a:latin typeface="Open Sans"/>
                <a:ea typeface="Open Sans"/>
                <a:cs typeface="Open Sans"/>
                <a:sym typeface="Open Sans"/>
              </a:defRPr>
            </a:pPr>
            <a:endParaRPr dirty="0">
              <a:latin typeface="Calibri" panose="020F0502020204030204" pitchFamily="34" charset="0"/>
              <a:cs typeface="Calibri" panose="020F0502020204030204" pitchFamily="34" charset="0"/>
            </a:endParaRPr>
          </a:p>
        </p:txBody>
      </p:sp>
      <p:sp>
        <p:nvSpPr>
          <p:cNvPr id="6" name="Rechteck"/>
          <p:cNvSpPr/>
          <p:nvPr userDrawn="1"/>
        </p:nvSpPr>
        <p:spPr>
          <a:xfrm>
            <a:off x="506413" y="508000"/>
            <a:ext cx="23368000" cy="12700000"/>
          </a:xfrm>
          <a:prstGeom prst="rect">
            <a:avLst/>
          </a:prstGeom>
          <a:solidFill>
            <a:srgbClr val="FFFFFF"/>
          </a:solidFill>
          <a:ln w="12700">
            <a:miter lim="400000"/>
          </a:ln>
        </p:spPr>
        <p:txBody>
          <a:bodyPr lIns="50800" tIns="50800" rIns="50800" bIns="50800" anchor="ctr"/>
          <a:lstStyle/>
          <a:p>
            <a:pPr>
              <a:lnSpc>
                <a:spcPct val="120000"/>
              </a:lnSpc>
              <a:defRPr sz="2600" i="0" spc="0">
                <a:solidFill>
                  <a:srgbClr val="6E686F"/>
                </a:solidFill>
                <a:latin typeface="Open Sans"/>
                <a:ea typeface="Open Sans"/>
                <a:cs typeface="Open Sans"/>
                <a:sym typeface="Open Sans"/>
              </a:defRPr>
            </a:pPr>
            <a:endParaRPr dirty="0">
              <a:latin typeface="+mj-lt"/>
              <a:cs typeface="Calibri" panose="020F0502020204030204" pitchFamily="34" charset="0"/>
            </a:endParaRPr>
          </a:p>
        </p:txBody>
      </p:sp>
      <p:sp>
        <p:nvSpPr>
          <p:cNvPr id="10" name="TextBox 9"/>
          <p:cNvSpPr txBox="1"/>
          <p:nvPr userDrawn="1"/>
        </p:nvSpPr>
        <p:spPr>
          <a:xfrm>
            <a:off x="23042220" y="12567662"/>
            <a:ext cx="723600" cy="523220"/>
          </a:xfrm>
          <a:prstGeom prst="rect">
            <a:avLst/>
          </a:prstGeom>
          <a:noFill/>
        </p:spPr>
        <p:txBody>
          <a:bodyPr wrap="square" rtlCol="0">
            <a:spAutoFit/>
          </a:bodyPr>
          <a:lstStyle/>
          <a:p>
            <a:pPr algn="ctr"/>
            <a:fld id="{F5D90218-0EDF-40CB-B502-5412C5E0E9A3}" type="slidenum">
              <a:rPr lang="en-US" sz="2800" b="0" smtClean="0"/>
              <a:t>‹#›</a:t>
            </a:fld>
            <a:endParaRPr lang="en-US" b="0" dirty="0"/>
          </a:p>
        </p:txBody>
      </p:sp>
    </p:spTree>
    <p:extLst>
      <p:ext uri="{BB962C8B-B14F-4D97-AF65-F5344CB8AC3E}">
        <p14:creationId xmlns:p14="http://schemas.microsoft.com/office/powerpoint/2010/main" val="419914800"/>
      </p:ext>
    </p:extLst>
  </p:cSld>
  <p:clrMap bg1="lt1" tx1="dk1" bg2="lt2" tx2="dk2" accent1="accent1" accent2="accent2" accent3="accent3" accent4="accent4" accent5="accent5" accent6="accent6" hlink="hlink" folHlink="folHlink"/>
  <p:sldLayoutIdLst>
    <p:sldLayoutId id="2147483801" r:id="rId1"/>
    <p:sldLayoutId id="2147483793" r:id="rId2"/>
    <p:sldLayoutId id="2147483794" r:id="rId3"/>
    <p:sldLayoutId id="2147483795" r:id="rId4"/>
    <p:sldLayoutId id="2147483844" r:id="rId5"/>
    <p:sldLayoutId id="2147483807" r:id="rId6"/>
    <p:sldLayoutId id="2147483849" r:id="rId7"/>
    <p:sldLayoutId id="2147483851" r:id="rId8"/>
    <p:sldLayoutId id="2147483809" r:id="rId9"/>
    <p:sldLayoutId id="2147483812" r:id="rId10"/>
    <p:sldLayoutId id="2147483845" r:id="rId11"/>
    <p:sldLayoutId id="2147483846" r:id="rId12"/>
    <p:sldLayoutId id="2147483847" r:id="rId13"/>
    <p:sldLayoutId id="2147483848" r:id="rId14"/>
  </p:sldLayoutIdLst>
  <p:hf hdr="0" ftr="0" dt="0"/>
  <p:txStyles>
    <p:titleStyle>
      <a:lvl1pPr algn="l" defTabSz="1828709" rtl="0" eaLnBrk="1" latinLnBrk="0" hangingPunct="1">
        <a:lnSpc>
          <a:spcPct val="90000"/>
        </a:lnSpc>
        <a:spcBef>
          <a:spcPct val="0"/>
        </a:spcBef>
        <a:buNone/>
        <a:defRPr sz="8800" b="1" i="0" kern="1200">
          <a:solidFill>
            <a:schemeClr val="tx1"/>
          </a:solidFill>
          <a:latin typeface="Helvetica Neue" charset="0"/>
          <a:ea typeface="Helvetica Neue" charset="0"/>
          <a:cs typeface="Helvetica Neue" charset="0"/>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weareharris.com/"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727" y="5145848"/>
            <a:ext cx="12381423" cy="3545586"/>
          </a:xfrm>
          <a:ln>
            <a:noFill/>
          </a:ln>
        </p:spPr>
        <p:txBody>
          <a:bodyPr/>
          <a:lstStyle/>
          <a:p>
            <a:r>
              <a:rPr lang="en-US" sz="8800" dirty="0" smtClean="0"/>
              <a:t>Paradise </a:t>
            </a:r>
            <a:r>
              <a:rPr lang="en-US" sz="8800" dirty="0"/>
              <a:t>Creek Water Quality &amp;</a:t>
            </a:r>
            <a:r>
              <a:rPr lang="en-US" sz="8800" dirty="0" smtClean="0"/>
              <a:t> </a:t>
            </a:r>
            <a:r>
              <a:rPr lang="en-US" sz="8800" dirty="0"/>
              <a:t>Community </a:t>
            </a:r>
            <a:r>
              <a:rPr lang="en-US" sz="8800" dirty="0" smtClean="0"/>
              <a:t>Enhancements </a:t>
            </a:r>
            <a:r>
              <a:rPr lang="en-US" sz="8800" dirty="0"/>
              <a:t>Project</a:t>
            </a:r>
          </a:p>
        </p:txBody>
      </p:sp>
      <p:sp>
        <p:nvSpPr>
          <p:cNvPr id="3" name="Subtitle 2"/>
          <p:cNvSpPr>
            <a:spLocks noGrp="1"/>
          </p:cNvSpPr>
          <p:nvPr>
            <p:ph type="subTitle" idx="1"/>
          </p:nvPr>
        </p:nvSpPr>
        <p:spPr/>
        <p:txBody>
          <a:bodyPr>
            <a:normAutofit/>
          </a:bodyPr>
          <a:lstStyle/>
          <a:p>
            <a:r>
              <a:rPr lang="en-US" dirty="0" smtClean="0"/>
              <a:t>City of National City, California</a:t>
            </a:r>
            <a:endParaRPr lang="en-US" dirty="0"/>
          </a:p>
        </p:txBody>
      </p:sp>
      <p:sp>
        <p:nvSpPr>
          <p:cNvPr id="9" name="TextBox 8"/>
          <p:cNvSpPr txBox="1"/>
          <p:nvPr/>
        </p:nvSpPr>
        <p:spPr>
          <a:xfrm>
            <a:off x="1391727" y="9489516"/>
            <a:ext cx="3842626" cy="646331"/>
          </a:xfrm>
          <a:prstGeom prst="rect">
            <a:avLst/>
          </a:prstGeom>
          <a:noFill/>
        </p:spPr>
        <p:txBody>
          <a:bodyPr wrap="square" rtlCol="0">
            <a:spAutoFit/>
          </a:bodyPr>
          <a:lstStyle/>
          <a:p>
            <a:r>
              <a:rPr lang="en-US" dirty="0" smtClean="0">
                <a:solidFill>
                  <a:srgbClr val="5F6665"/>
                </a:solidFill>
              </a:rPr>
              <a:t>April 11</a:t>
            </a:r>
            <a:r>
              <a:rPr lang="en-US" baseline="30000" dirty="0" smtClean="0">
                <a:solidFill>
                  <a:srgbClr val="5F6665"/>
                </a:solidFill>
              </a:rPr>
              <a:t>th</a:t>
            </a:r>
            <a:r>
              <a:rPr lang="en-US" dirty="0" smtClean="0">
                <a:solidFill>
                  <a:srgbClr val="5F6665"/>
                </a:solidFill>
              </a:rPr>
              <a:t>, 2019</a:t>
            </a:r>
            <a:endParaRPr lang="en-US" dirty="0">
              <a:solidFill>
                <a:srgbClr val="5F6665"/>
              </a:solidFill>
            </a:endParaRPr>
          </a:p>
        </p:txBody>
      </p:sp>
      <p:pic>
        <p:nvPicPr>
          <p:cNvPr id="7" name="Picture Placeholder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095720" y="0"/>
            <a:ext cx="10286693" cy="13716000"/>
          </a:xfrm>
          <a:prstGeom prst="rect">
            <a:avLst/>
          </a:prstGeom>
          <a:pattFill prst="lgCheck">
            <a:fgClr>
              <a:srgbClr val="ECEFF0"/>
            </a:fgClr>
            <a:bgClr>
              <a:schemeClr val="bg1"/>
            </a:bgClr>
          </a:pattFill>
          <a:ln w="12700">
            <a:solidFill>
              <a:srgbClr val="ECEFF0"/>
            </a:solidFill>
          </a:ln>
        </p:spPr>
      </p:pic>
    </p:spTree>
    <p:extLst>
      <p:ext uri="{BB962C8B-B14F-4D97-AF65-F5344CB8AC3E}">
        <p14:creationId xmlns:p14="http://schemas.microsoft.com/office/powerpoint/2010/main" val="11773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391726" y="1864918"/>
            <a:ext cx="13695874" cy="2285051"/>
          </a:xfrm>
        </p:spPr>
        <p:txBody>
          <a:bodyPr/>
          <a:lstStyle/>
          <a:p>
            <a:r>
              <a:rPr lang="en-US" dirty="0"/>
              <a:t>Where we are now</a:t>
            </a:r>
          </a:p>
          <a:p>
            <a:r>
              <a:rPr lang="en-US" sz="5400" dirty="0" smtClean="0">
                <a:solidFill>
                  <a:srgbClr val="5F6665"/>
                </a:solidFill>
              </a:rPr>
              <a:t>Design Implementations</a:t>
            </a:r>
            <a:endParaRPr lang="en-US" sz="5400" dirty="0">
              <a:solidFill>
                <a:srgbClr val="5F6665"/>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726" y="4833257"/>
            <a:ext cx="21954111" cy="7146033"/>
          </a:xfrm>
          <a:prstGeom prst="rect">
            <a:avLst/>
          </a:prstGeom>
        </p:spPr>
      </p:pic>
    </p:spTree>
    <p:extLst>
      <p:ext uri="{BB962C8B-B14F-4D97-AF65-F5344CB8AC3E}">
        <p14:creationId xmlns:p14="http://schemas.microsoft.com/office/powerpoint/2010/main" val="41100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a:xfrm>
            <a:off x="1458686" y="5599192"/>
            <a:ext cx="5936027" cy="2285051"/>
          </a:xfrm>
        </p:spPr>
        <p:txBody>
          <a:bodyPr/>
          <a:lstStyle/>
          <a:p>
            <a:r>
              <a:rPr lang="en-US" dirty="0"/>
              <a:t>Where we are </a:t>
            </a:r>
            <a:r>
              <a:rPr lang="en-US" dirty="0" smtClean="0"/>
              <a:t>now</a:t>
            </a:r>
            <a:br>
              <a:rPr lang="en-US" dirty="0" smtClean="0"/>
            </a:br>
            <a:r>
              <a:rPr lang="en-US" sz="5400" dirty="0" smtClean="0">
                <a:solidFill>
                  <a:srgbClr val="5F6665"/>
                </a:solidFill>
              </a:rPr>
              <a:t>Landscape design plan</a:t>
            </a:r>
            <a:endParaRPr lang="en-US" sz="5400" dirty="0">
              <a:solidFill>
                <a:srgbClr val="5F6665"/>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9147" y="1831786"/>
            <a:ext cx="15913949" cy="11205275"/>
          </a:xfrm>
          <a:prstGeom prst="rect">
            <a:avLst/>
          </a:prstGeom>
        </p:spPr>
      </p:pic>
    </p:spTree>
    <p:extLst>
      <p:ext uri="{BB962C8B-B14F-4D97-AF65-F5344CB8AC3E}">
        <p14:creationId xmlns:p14="http://schemas.microsoft.com/office/powerpoint/2010/main" val="408212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lvl="1">
              <a:lnSpc>
                <a:spcPct val="100000"/>
              </a:lnSpc>
            </a:pPr>
            <a:r>
              <a:rPr lang="en-US" sz="4400" dirty="0" smtClean="0"/>
              <a:t>Mailing notices will be </a:t>
            </a:r>
            <a:r>
              <a:rPr lang="en-US" sz="4400" dirty="0" smtClean="0"/>
              <a:t>distributed to </a:t>
            </a:r>
            <a:r>
              <a:rPr lang="en-US" sz="4400" dirty="0" smtClean="0"/>
              <a:t>nearby residential properties that may be impacted temporarily by the construction.</a:t>
            </a:r>
            <a:endParaRPr lang="en-US" sz="4400" dirty="0" smtClean="0"/>
          </a:p>
          <a:p>
            <a:pPr lvl="1">
              <a:lnSpc>
                <a:spcPct val="100000"/>
              </a:lnSpc>
            </a:pPr>
            <a:r>
              <a:rPr lang="en-US" sz="4400" dirty="0" smtClean="0"/>
              <a:t>The </a:t>
            </a:r>
            <a:r>
              <a:rPr lang="en-US" sz="4400" dirty="0" smtClean="0"/>
              <a:t>Project’s Construction Contract Documents</a:t>
            </a:r>
            <a:r>
              <a:rPr lang="en-US" sz="4400" dirty="0" smtClean="0"/>
              <a:t> </a:t>
            </a:r>
            <a:r>
              <a:rPr lang="en-US" sz="4400" dirty="0" smtClean="0"/>
              <a:t>are </a:t>
            </a:r>
            <a:r>
              <a:rPr lang="en-US" sz="4400" dirty="0" smtClean="0"/>
              <a:t>being finalized and will be advertised for public bidding </a:t>
            </a:r>
            <a:r>
              <a:rPr lang="en-US" sz="4400" dirty="0" smtClean="0"/>
              <a:t>this summer (2019) and construction is expected to start in late summer or early fall (2019).</a:t>
            </a:r>
            <a:endParaRPr lang="en-US" sz="4400" dirty="0" smtClean="0"/>
          </a:p>
          <a:p>
            <a:pPr lvl="1">
              <a:lnSpc>
                <a:spcPct val="100000"/>
              </a:lnSpc>
            </a:pPr>
            <a:r>
              <a:rPr lang="en-US" sz="4400" dirty="0" smtClean="0"/>
              <a:t>Regulatory </a:t>
            </a:r>
            <a:r>
              <a:rPr lang="en-US" sz="4400" dirty="0" smtClean="0"/>
              <a:t>permits will be completed and issued shortly (United States Army Corps of Engineers, Regional Water Quality Control Board, and California Department of Fish and Wildlife).</a:t>
            </a:r>
            <a:endParaRPr lang="en-US" sz="4400" dirty="0" smtClean="0"/>
          </a:p>
          <a:p>
            <a:pPr lvl="1">
              <a:lnSpc>
                <a:spcPct val="100000"/>
              </a:lnSpc>
            </a:pPr>
            <a:endParaRPr lang="en-US" sz="4400" dirty="0" smtClean="0"/>
          </a:p>
          <a:p>
            <a:pPr lvl="1">
              <a:lnSpc>
                <a:spcPct val="100000"/>
              </a:lnSpc>
            </a:pPr>
            <a:endParaRPr lang="en-US" sz="4400" dirty="0"/>
          </a:p>
        </p:txBody>
      </p:sp>
      <p:sp>
        <p:nvSpPr>
          <p:cNvPr id="3" name="Text Placeholder 2"/>
          <p:cNvSpPr>
            <a:spLocks noGrp="1"/>
          </p:cNvSpPr>
          <p:nvPr>
            <p:ph type="body" sz="quarter" idx="19"/>
          </p:nvPr>
        </p:nvSpPr>
        <p:spPr/>
        <p:txBody>
          <a:bodyPr/>
          <a:lstStyle/>
          <a:p>
            <a:r>
              <a:rPr lang="en-US" dirty="0" smtClean="0"/>
              <a:t>Proposed next steps</a:t>
            </a:r>
          </a:p>
          <a:p>
            <a:r>
              <a:rPr lang="en-US" sz="5400" dirty="0" smtClean="0">
                <a:solidFill>
                  <a:srgbClr val="7F8182"/>
                </a:solidFill>
              </a:rPr>
              <a:t>What’s next?</a:t>
            </a:r>
            <a:endParaRPr lang="en-US" sz="5400" dirty="0">
              <a:solidFill>
                <a:srgbClr val="7F8182"/>
              </a:solidFill>
            </a:endParaRPr>
          </a:p>
        </p:txBody>
      </p:sp>
    </p:spTree>
    <p:extLst>
      <p:ext uri="{BB962C8B-B14F-4D97-AF65-F5344CB8AC3E}">
        <p14:creationId xmlns:p14="http://schemas.microsoft.com/office/powerpoint/2010/main" val="2011630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w"/>
          <p:cNvSpPr/>
          <p:nvPr/>
        </p:nvSpPr>
        <p:spPr>
          <a:xfrm>
            <a:off x="2012196" y="5611753"/>
            <a:ext cx="6239176" cy="8104247"/>
          </a:xfrm>
          <a:prstGeom prst="rect">
            <a:avLst/>
          </a:prstGeom>
          <a:solidFill>
            <a:srgbClr val="ECEFF0"/>
          </a:solidFill>
          <a:ln w="12700">
            <a:noFill/>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5" name="Text Placeholder 32"/>
          <p:cNvSpPr txBox="1">
            <a:spLocks/>
          </p:cNvSpPr>
          <p:nvPr/>
        </p:nvSpPr>
        <p:spPr>
          <a:xfrm>
            <a:off x="2351316" y="8624684"/>
            <a:ext cx="5333360" cy="3200400"/>
          </a:xfrm>
          <a:prstGeom prst="rect">
            <a:avLst/>
          </a:prstGeom>
        </p:spPr>
        <p:txBody>
          <a:bodyPr/>
          <a:lstStyle>
            <a:lvl1pPr marL="457177" indent="-457177" algn="l" defTabSz="1828709" rtl="0" eaLnBrk="1" latinLnBrk="0" hangingPunct="1">
              <a:lnSpc>
                <a:spcPct val="100000"/>
              </a:lnSpc>
              <a:spcBef>
                <a:spcPts val="2000"/>
              </a:spcBef>
              <a:buFont typeface="Arial" panose="020B0604020202020204" pitchFamily="34" charset="0"/>
              <a:buChar char="•"/>
              <a:defRPr sz="2600" kern="1200">
                <a:solidFill>
                  <a:srgbClr val="5F6665"/>
                </a:solidFill>
                <a:latin typeface="+mn-lt"/>
                <a:ea typeface="Helvetica Neue" charset="0"/>
                <a:cs typeface="Helvetica Neue" charset="0"/>
              </a:defRPr>
            </a:lvl1pPr>
            <a:lvl2pPr marL="1371531" indent="-457177" algn="l" defTabSz="1828709" rtl="0" eaLnBrk="1" latinLnBrk="0" hangingPunct="1">
              <a:lnSpc>
                <a:spcPct val="100000"/>
              </a:lnSpc>
              <a:spcBef>
                <a:spcPts val="1000"/>
              </a:spcBef>
              <a:buFont typeface="Arial" panose="020B0604020202020204" pitchFamily="34" charset="0"/>
              <a:buChar char="•"/>
              <a:defRPr sz="2600" kern="1200">
                <a:solidFill>
                  <a:srgbClr val="5F6665"/>
                </a:solidFill>
                <a:latin typeface="+mn-lt"/>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2800" dirty="0">
                <a:solidFill>
                  <a:schemeClr val="tx1"/>
                </a:solidFill>
                <a:cs typeface="Calibri" panose="020F0502020204030204" pitchFamily="34" charset="0"/>
              </a:rPr>
              <a:t>The project will include a sidewalk/educational path along the creek for residents and visitors to </a:t>
            </a:r>
            <a:r>
              <a:rPr lang="en-US" sz="2800" dirty="0" smtClean="0">
                <a:solidFill>
                  <a:schemeClr val="tx1"/>
                </a:solidFill>
                <a:cs typeface="Calibri" panose="020F0502020204030204" pitchFamily="34" charset="0"/>
              </a:rPr>
              <a:t>enjoy the </a:t>
            </a:r>
            <a:r>
              <a:rPr lang="en-US" sz="2800" dirty="0">
                <a:solidFill>
                  <a:schemeClr val="tx1"/>
                </a:solidFill>
                <a:cs typeface="Calibri" panose="020F0502020204030204" pitchFamily="34" charset="0"/>
              </a:rPr>
              <a:t>natural habitat</a:t>
            </a:r>
            <a:r>
              <a:rPr lang="en-US" sz="2800" dirty="0" smtClean="0">
                <a:solidFill>
                  <a:schemeClr val="tx1"/>
                </a:solidFill>
                <a:cs typeface="Calibri" panose="020F0502020204030204" pitchFamily="34" charset="0"/>
              </a:rPr>
              <a:t>. </a:t>
            </a:r>
          </a:p>
          <a:p>
            <a:r>
              <a:rPr lang="en-US" sz="2800" dirty="0" smtClean="0">
                <a:solidFill>
                  <a:schemeClr val="tx1"/>
                </a:solidFill>
                <a:cs typeface="Calibri" panose="020F0502020204030204" pitchFamily="34" charset="0"/>
              </a:rPr>
              <a:t>Help maintain these areas and keep them safe for the public</a:t>
            </a:r>
            <a:endParaRPr lang="en-US" sz="2800" dirty="0">
              <a:solidFill>
                <a:schemeClr val="tx1"/>
              </a:solidFill>
              <a:cs typeface="Calibri" panose="020F0502020204030204" pitchFamily="34" charset="0"/>
            </a:endParaRPr>
          </a:p>
        </p:txBody>
      </p:sp>
      <p:sp>
        <p:nvSpPr>
          <p:cNvPr id="6" name="Rechteck"/>
          <p:cNvSpPr/>
          <p:nvPr/>
        </p:nvSpPr>
        <p:spPr>
          <a:xfrm>
            <a:off x="2012196" y="5611753"/>
            <a:ext cx="6239176" cy="215005"/>
          </a:xfrm>
          <a:prstGeom prst="rect">
            <a:avLst/>
          </a:prstGeom>
          <a:solidFill>
            <a:srgbClr val="0D6781"/>
          </a:soli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7" name="w"/>
          <p:cNvSpPr/>
          <p:nvPr/>
        </p:nvSpPr>
        <p:spPr>
          <a:xfrm>
            <a:off x="9114805" y="5611753"/>
            <a:ext cx="6239176" cy="8104247"/>
          </a:xfrm>
          <a:prstGeom prst="rect">
            <a:avLst/>
          </a:prstGeom>
          <a:solidFill>
            <a:srgbClr val="ECEFF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8" name="Rechteck"/>
          <p:cNvSpPr/>
          <p:nvPr/>
        </p:nvSpPr>
        <p:spPr>
          <a:xfrm>
            <a:off x="9114805" y="5611753"/>
            <a:ext cx="6239176" cy="215005"/>
          </a:xfrm>
          <a:prstGeom prst="rect">
            <a:avLst/>
          </a:prstGeom>
          <a:solidFill>
            <a:srgbClr val="0D6781"/>
          </a:soli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9" name="w"/>
          <p:cNvSpPr/>
          <p:nvPr/>
        </p:nvSpPr>
        <p:spPr>
          <a:xfrm>
            <a:off x="16324989" y="5611753"/>
            <a:ext cx="6239176" cy="8104247"/>
          </a:xfrm>
          <a:prstGeom prst="rect">
            <a:avLst/>
          </a:prstGeom>
          <a:solidFill>
            <a:srgbClr val="ECEFF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10" name="Rechteck"/>
          <p:cNvSpPr/>
          <p:nvPr/>
        </p:nvSpPr>
        <p:spPr>
          <a:xfrm>
            <a:off x="16324989" y="5611753"/>
            <a:ext cx="6239176" cy="215005"/>
          </a:xfrm>
          <a:prstGeom prst="rect">
            <a:avLst/>
          </a:prstGeom>
          <a:solidFill>
            <a:srgbClr val="0D6781"/>
          </a:soli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12" name="Text Placeholder 23"/>
          <p:cNvSpPr txBox="1">
            <a:spLocks/>
          </p:cNvSpPr>
          <p:nvPr/>
        </p:nvSpPr>
        <p:spPr>
          <a:xfrm>
            <a:off x="2012196" y="6764341"/>
            <a:ext cx="6239176" cy="1200329"/>
          </a:xfrm>
          <a:prstGeom prst="rect">
            <a:avLst/>
          </a:prstGeom>
        </p:spPr>
        <p:txBody>
          <a:bodyPr wrap="square" anchor="t" anchorCtr="0">
            <a:spAutoFit/>
          </a:bodyPr>
          <a:lstStyle>
            <a:lvl1pPr marL="0" indent="0" algn="ctr" defTabSz="1828709" rtl="0" eaLnBrk="1" latinLnBrk="0" hangingPunct="1">
              <a:lnSpc>
                <a:spcPct val="90000"/>
              </a:lnSpc>
              <a:spcBef>
                <a:spcPts val="2000"/>
              </a:spcBef>
              <a:buFont typeface="Arial" panose="020B0604020202020204" pitchFamily="34" charset="0"/>
              <a:buNone/>
              <a:defRPr sz="3000" b="1" kern="1200" cap="all" spc="0" baseline="0">
                <a:solidFill>
                  <a:srgbClr val="5F6665"/>
                </a:solidFill>
                <a:latin typeface="+mn-lt"/>
                <a:ea typeface="Helvetica Neue" charset="0"/>
                <a:cs typeface="Helvetica Neue" charset="0"/>
              </a:defRPr>
            </a:lvl1pPr>
            <a:lvl2pPr marL="914354"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2pPr>
            <a:lvl3pPr marL="1828709"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3pPr>
            <a:lvl4pPr marL="2743063"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4pPr>
            <a:lvl5pPr marL="3657417"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sz="3600" dirty="0" smtClean="0">
                <a:solidFill>
                  <a:schemeClr val="tx1"/>
                </a:solidFill>
                <a:cs typeface="Calibri" panose="020F0502020204030204" pitchFamily="34" charset="0"/>
              </a:rPr>
              <a:t>Utilize Sidewalks </a:t>
            </a:r>
            <a:r>
              <a:rPr lang="en-US" sz="3600" dirty="0">
                <a:solidFill>
                  <a:schemeClr val="tx1"/>
                </a:solidFill>
                <a:cs typeface="Calibri" panose="020F0502020204030204" pitchFamily="34" charset="0"/>
              </a:rPr>
              <a:t>+</a:t>
            </a:r>
            <a:br>
              <a:rPr lang="en-US" sz="3600" dirty="0">
                <a:solidFill>
                  <a:schemeClr val="tx1"/>
                </a:solidFill>
                <a:cs typeface="Calibri" panose="020F0502020204030204" pitchFamily="34" charset="0"/>
              </a:rPr>
            </a:br>
            <a:r>
              <a:rPr lang="en-US" sz="3600" dirty="0">
                <a:solidFill>
                  <a:schemeClr val="tx1"/>
                </a:solidFill>
                <a:cs typeface="Calibri" panose="020F0502020204030204" pitchFamily="34" charset="0"/>
              </a:rPr>
              <a:t>Recreational Paths</a:t>
            </a:r>
          </a:p>
        </p:txBody>
      </p:sp>
      <p:sp>
        <p:nvSpPr>
          <p:cNvPr id="13" name="Text Placeholder 23"/>
          <p:cNvSpPr txBox="1">
            <a:spLocks/>
          </p:cNvSpPr>
          <p:nvPr/>
        </p:nvSpPr>
        <p:spPr>
          <a:xfrm>
            <a:off x="9114805" y="6487342"/>
            <a:ext cx="6239176" cy="1754326"/>
          </a:xfrm>
          <a:prstGeom prst="rect">
            <a:avLst/>
          </a:prstGeom>
        </p:spPr>
        <p:txBody>
          <a:bodyPr wrap="square" anchor="t" anchorCtr="0">
            <a:spAutoFit/>
          </a:bodyPr>
          <a:lstStyle>
            <a:lvl1pPr marL="0" indent="0" algn="ctr" defTabSz="1828709" rtl="0" eaLnBrk="1" latinLnBrk="0" hangingPunct="1">
              <a:lnSpc>
                <a:spcPct val="90000"/>
              </a:lnSpc>
              <a:spcBef>
                <a:spcPts val="2000"/>
              </a:spcBef>
              <a:buFont typeface="Arial" panose="020B0604020202020204" pitchFamily="34" charset="0"/>
              <a:buNone/>
              <a:defRPr sz="3000" b="1" kern="1200" cap="all" spc="0" baseline="0">
                <a:solidFill>
                  <a:srgbClr val="5F6665"/>
                </a:solidFill>
                <a:latin typeface="+mn-lt"/>
                <a:ea typeface="Helvetica Neue" charset="0"/>
                <a:cs typeface="Helvetica Neue" charset="0"/>
              </a:defRPr>
            </a:lvl1pPr>
            <a:lvl2pPr marL="914354"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2pPr>
            <a:lvl3pPr marL="1828709"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3pPr>
            <a:lvl4pPr marL="2743063"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4pPr>
            <a:lvl5pPr marL="3657417"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sz="3600" dirty="0">
                <a:solidFill>
                  <a:schemeClr val="tx1"/>
                </a:solidFill>
                <a:cs typeface="Calibri" panose="020F0502020204030204" pitchFamily="34" charset="0"/>
              </a:rPr>
              <a:t>Learn about </a:t>
            </a:r>
          </a:p>
          <a:p>
            <a:pPr>
              <a:lnSpc>
                <a:spcPct val="100000"/>
              </a:lnSpc>
              <a:spcBef>
                <a:spcPts val="0"/>
              </a:spcBef>
            </a:pPr>
            <a:r>
              <a:rPr lang="en-US" sz="3600" dirty="0" smtClean="0">
                <a:solidFill>
                  <a:schemeClr val="tx1"/>
                </a:solidFill>
                <a:cs typeface="Calibri" panose="020F0502020204030204" pitchFamily="34" charset="0"/>
              </a:rPr>
              <a:t>Storm water + Native Species</a:t>
            </a:r>
            <a:endParaRPr lang="en-US" sz="3600" dirty="0">
              <a:solidFill>
                <a:schemeClr val="tx1"/>
              </a:solidFill>
              <a:cs typeface="Calibri" panose="020F0502020204030204" pitchFamily="34" charset="0"/>
            </a:endParaRPr>
          </a:p>
        </p:txBody>
      </p:sp>
      <p:sp>
        <p:nvSpPr>
          <p:cNvPr id="14" name="Text Placeholder 23"/>
          <p:cNvSpPr txBox="1">
            <a:spLocks/>
          </p:cNvSpPr>
          <p:nvPr/>
        </p:nvSpPr>
        <p:spPr>
          <a:xfrm>
            <a:off x="16324990" y="6764341"/>
            <a:ext cx="6239176" cy="1754326"/>
          </a:xfrm>
          <a:prstGeom prst="rect">
            <a:avLst/>
          </a:prstGeom>
        </p:spPr>
        <p:txBody>
          <a:bodyPr wrap="square" anchor="t" anchorCtr="0">
            <a:spAutoFit/>
          </a:bodyPr>
          <a:lstStyle>
            <a:lvl1pPr marL="0" indent="0" algn="ctr" defTabSz="1828709" rtl="0" eaLnBrk="1" latinLnBrk="0" hangingPunct="1">
              <a:lnSpc>
                <a:spcPct val="90000"/>
              </a:lnSpc>
              <a:spcBef>
                <a:spcPts val="2000"/>
              </a:spcBef>
              <a:buFont typeface="Arial" panose="020B0604020202020204" pitchFamily="34" charset="0"/>
              <a:buNone/>
              <a:defRPr sz="3000" b="1" kern="1200" cap="all" spc="0" baseline="0">
                <a:solidFill>
                  <a:srgbClr val="5F6665"/>
                </a:solidFill>
                <a:latin typeface="+mn-lt"/>
                <a:ea typeface="Helvetica Neue" charset="0"/>
                <a:cs typeface="Helvetica Neue" charset="0"/>
              </a:defRPr>
            </a:lvl1pPr>
            <a:lvl2pPr marL="914354"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2pPr>
            <a:lvl3pPr marL="1828709"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3pPr>
            <a:lvl4pPr marL="2743063"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4pPr>
            <a:lvl5pPr marL="3657417"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sz="3600" dirty="0">
                <a:solidFill>
                  <a:schemeClr val="tx1"/>
                </a:solidFill>
                <a:cs typeface="Calibri" panose="020F0502020204030204" pitchFamily="34" charset="0"/>
              </a:rPr>
              <a:t>Participate </a:t>
            </a:r>
            <a:r>
              <a:rPr lang="en-US" sz="3600" dirty="0" smtClean="0">
                <a:solidFill>
                  <a:schemeClr val="tx1"/>
                </a:solidFill>
                <a:cs typeface="Calibri" panose="020F0502020204030204" pitchFamily="34" charset="0"/>
              </a:rPr>
              <a:t>in </a:t>
            </a:r>
            <a:r>
              <a:rPr lang="en-US" sz="3600" dirty="0" smtClean="0">
                <a:solidFill>
                  <a:schemeClr val="tx1"/>
                </a:solidFill>
                <a:cs typeface="Calibri" panose="020F0502020204030204" pitchFamily="34" charset="0"/>
              </a:rPr>
              <a:t>Region’s </a:t>
            </a:r>
            <a:r>
              <a:rPr lang="en-US" sz="3600" dirty="0" smtClean="0">
                <a:solidFill>
                  <a:schemeClr val="tx1"/>
                </a:solidFill>
                <a:cs typeface="Calibri" panose="020F0502020204030204" pitchFamily="34" charset="0"/>
              </a:rPr>
              <a:t>Annual </a:t>
            </a:r>
            <a:endParaRPr lang="en-US" sz="3600" dirty="0" smtClean="0">
              <a:solidFill>
                <a:schemeClr val="tx1"/>
              </a:solidFill>
              <a:cs typeface="Calibri" panose="020F0502020204030204" pitchFamily="34" charset="0"/>
            </a:endParaRPr>
          </a:p>
          <a:p>
            <a:pPr>
              <a:lnSpc>
                <a:spcPct val="100000"/>
              </a:lnSpc>
              <a:spcBef>
                <a:spcPts val="0"/>
              </a:spcBef>
            </a:pPr>
            <a:r>
              <a:rPr lang="en-US" sz="3600" dirty="0" smtClean="0">
                <a:solidFill>
                  <a:schemeClr val="tx1"/>
                </a:solidFill>
                <a:cs typeface="Calibri" panose="020F0502020204030204" pitchFamily="34" charset="0"/>
              </a:rPr>
              <a:t>creek </a:t>
            </a:r>
            <a:r>
              <a:rPr lang="en-US" sz="3600" dirty="0">
                <a:solidFill>
                  <a:schemeClr val="tx1"/>
                </a:solidFill>
                <a:cs typeface="Calibri" panose="020F0502020204030204" pitchFamily="34" charset="0"/>
              </a:rPr>
              <a:t>clean </a:t>
            </a:r>
            <a:r>
              <a:rPr lang="en-US" sz="3600" dirty="0" smtClean="0">
                <a:solidFill>
                  <a:schemeClr val="tx1"/>
                </a:solidFill>
                <a:cs typeface="Calibri" panose="020F0502020204030204" pitchFamily="34" charset="0"/>
              </a:rPr>
              <a:t>ups</a:t>
            </a:r>
            <a:endParaRPr lang="en-US" sz="3600" dirty="0">
              <a:solidFill>
                <a:schemeClr val="tx1"/>
              </a:solidFill>
              <a:cs typeface="Calibri" panose="020F0502020204030204" pitchFamily="34" charset="0"/>
            </a:endParaRPr>
          </a:p>
        </p:txBody>
      </p:sp>
      <p:sp>
        <p:nvSpPr>
          <p:cNvPr id="16" name="Text Placeholder 32"/>
          <p:cNvSpPr txBox="1">
            <a:spLocks/>
          </p:cNvSpPr>
          <p:nvPr/>
        </p:nvSpPr>
        <p:spPr>
          <a:xfrm>
            <a:off x="9567713" y="8624684"/>
            <a:ext cx="5333360" cy="3200400"/>
          </a:xfrm>
          <a:prstGeom prst="rect">
            <a:avLst/>
          </a:prstGeom>
        </p:spPr>
        <p:txBody>
          <a:bodyPr/>
          <a:lstStyle>
            <a:lvl1pPr marL="457177" indent="-457177" algn="l" defTabSz="1828709" rtl="0" eaLnBrk="1" latinLnBrk="0" hangingPunct="1">
              <a:lnSpc>
                <a:spcPct val="100000"/>
              </a:lnSpc>
              <a:spcBef>
                <a:spcPts val="2000"/>
              </a:spcBef>
              <a:buFont typeface="Arial" panose="020B0604020202020204" pitchFamily="34" charset="0"/>
              <a:buChar char="•"/>
              <a:defRPr sz="2600" kern="1200">
                <a:solidFill>
                  <a:srgbClr val="5F6665"/>
                </a:solidFill>
                <a:latin typeface="+mn-lt"/>
                <a:ea typeface="Helvetica Neue" charset="0"/>
                <a:cs typeface="Helvetica Neue" charset="0"/>
              </a:defRPr>
            </a:lvl1pPr>
            <a:lvl2pPr marL="1371531" indent="-457177" algn="l" defTabSz="1828709" rtl="0" eaLnBrk="1" latinLnBrk="0" hangingPunct="1">
              <a:lnSpc>
                <a:spcPct val="100000"/>
              </a:lnSpc>
              <a:spcBef>
                <a:spcPts val="1000"/>
              </a:spcBef>
              <a:buFont typeface="Arial" panose="020B0604020202020204" pitchFamily="34" charset="0"/>
              <a:buChar char="•"/>
              <a:defRPr sz="2600" kern="1200">
                <a:solidFill>
                  <a:srgbClr val="5F6665"/>
                </a:solidFill>
                <a:latin typeface="+mn-lt"/>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2800" dirty="0" smtClean="0">
                <a:solidFill>
                  <a:schemeClr val="tx1"/>
                </a:solidFill>
                <a:cs typeface="Calibri" panose="020F0502020204030204" pitchFamily="34" charset="0"/>
              </a:rPr>
              <a:t>Flora </a:t>
            </a:r>
            <a:r>
              <a:rPr lang="en-US" sz="2800" dirty="0">
                <a:solidFill>
                  <a:schemeClr val="tx1"/>
                </a:solidFill>
                <a:cs typeface="Calibri" panose="020F0502020204030204" pitchFamily="34" charset="0"/>
              </a:rPr>
              <a:t>and </a:t>
            </a:r>
            <a:r>
              <a:rPr lang="en-US" sz="2800" dirty="0" smtClean="0">
                <a:solidFill>
                  <a:schemeClr val="tx1"/>
                </a:solidFill>
                <a:cs typeface="Calibri" panose="020F0502020204030204" pitchFamily="34" charset="0"/>
              </a:rPr>
              <a:t>fauna</a:t>
            </a:r>
          </a:p>
          <a:p>
            <a:r>
              <a:rPr lang="en-US" sz="2800" dirty="0" smtClean="0">
                <a:solidFill>
                  <a:schemeClr val="tx1"/>
                </a:solidFill>
                <a:cs typeface="Calibri" panose="020F0502020204030204" pitchFamily="34" charset="0"/>
              </a:rPr>
              <a:t>Wildlife</a:t>
            </a:r>
          </a:p>
          <a:p>
            <a:r>
              <a:rPr lang="en-US" sz="2800" dirty="0" smtClean="0">
                <a:solidFill>
                  <a:schemeClr val="tx1"/>
                </a:solidFill>
                <a:cs typeface="Calibri" panose="020F0502020204030204" pitchFamily="34" charset="0"/>
              </a:rPr>
              <a:t>Water </a:t>
            </a:r>
            <a:r>
              <a:rPr lang="en-US" sz="2800" dirty="0">
                <a:solidFill>
                  <a:schemeClr val="tx1"/>
                </a:solidFill>
                <a:cs typeface="Calibri" panose="020F0502020204030204" pitchFamily="34" charset="0"/>
              </a:rPr>
              <a:t>quality </a:t>
            </a:r>
            <a:r>
              <a:rPr lang="en-US" sz="2800" dirty="0" smtClean="0">
                <a:solidFill>
                  <a:schemeClr val="tx1"/>
                </a:solidFill>
                <a:cs typeface="Calibri" panose="020F0502020204030204" pitchFamily="34" charset="0"/>
              </a:rPr>
              <a:t>and the </a:t>
            </a:r>
            <a:r>
              <a:rPr lang="en-US" sz="2800" dirty="0">
                <a:solidFill>
                  <a:schemeClr val="tx1"/>
                </a:solidFill>
                <a:cs typeface="Calibri" panose="020F0502020204030204" pitchFamily="34" charset="0"/>
              </a:rPr>
              <a:t>interrelation between water quality, surface water, and groundwater</a:t>
            </a:r>
            <a:r>
              <a:rPr lang="en-US" sz="2800" dirty="0" smtClean="0">
                <a:solidFill>
                  <a:schemeClr val="tx1"/>
                </a:solidFill>
                <a:cs typeface="Calibri" panose="020F0502020204030204" pitchFamily="34" charset="0"/>
              </a:rPr>
              <a:t>.</a:t>
            </a:r>
            <a:endParaRPr lang="en-US" sz="2800" dirty="0">
              <a:solidFill>
                <a:schemeClr val="tx1"/>
              </a:solidFill>
              <a:cs typeface="Calibri" panose="020F0502020204030204" pitchFamily="34" charset="0"/>
            </a:endParaRPr>
          </a:p>
        </p:txBody>
      </p:sp>
      <p:sp>
        <p:nvSpPr>
          <p:cNvPr id="17" name="Text Placeholder 32"/>
          <p:cNvSpPr txBox="1">
            <a:spLocks/>
          </p:cNvSpPr>
          <p:nvPr/>
        </p:nvSpPr>
        <p:spPr>
          <a:xfrm>
            <a:off x="16780476" y="8624684"/>
            <a:ext cx="5216992" cy="3794388"/>
          </a:xfrm>
          <a:prstGeom prst="rect">
            <a:avLst/>
          </a:prstGeom>
        </p:spPr>
        <p:txBody>
          <a:bodyPr/>
          <a:lstStyle>
            <a:lvl1pPr marL="457177" indent="-457177" algn="l" defTabSz="1828709" rtl="0" eaLnBrk="1" latinLnBrk="0" hangingPunct="1">
              <a:lnSpc>
                <a:spcPct val="100000"/>
              </a:lnSpc>
              <a:spcBef>
                <a:spcPts val="2000"/>
              </a:spcBef>
              <a:buFont typeface="Arial" panose="020B0604020202020204" pitchFamily="34" charset="0"/>
              <a:buChar char="•"/>
              <a:defRPr sz="2600" kern="1200">
                <a:solidFill>
                  <a:srgbClr val="5F6665"/>
                </a:solidFill>
                <a:latin typeface="+mn-lt"/>
                <a:ea typeface="Helvetica Neue" charset="0"/>
                <a:cs typeface="Helvetica Neue" charset="0"/>
              </a:defRPr>
            </a:lvl1pPr>
            <a:lvl2pPr marL="1371531" indent="-457177" algn="l" defTabSz="1828709" rtl="0" eaLnBrk="1" latinLnBrk="0" hangingPunct="1">
              <a:lnSpc>
                <a:spcPct val="100000"/>
              </a:lnSpc>
              <a:spcBef>
                <a:spcPts val="1000"/>
              </a:spcBef>
              <a:buFont typeface="Arial" panose="020B0604020202020204" pitchFamily="34" charset="0"/>
              <a:buChar char="•"/>
              <a:defRPr sz="2600" kern="1200">
                <a:solidFill>
                  <a:srgbClr val="5F6665"/>
                </a:solidFill>
                <a:latin typeface="+mn-lt"/>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sz="2800" dirty="0">
                <a:solidFill>
                  <a:schemeClr val="tx1"/>
                </a:solidFill>
                <a:cs typeface="Calibri" panose="020F0502020204030204" pitchFamily="34" charset="0"/>
              </a:rPr>
              <a:t>Clean and healthy waterways provide a variety of less-tangible </a:t>
            </a:r>
            <a:r>
              <a:rPr lang="en-US" sz="2800" dirty="0" smtClean="0">
                <a:solidFill>
                  <a:schemeClr val="tx1"/>
                </a:solidFill>
                <a:cs typeface="Calibri" panose="020F0502020204030204" pitchFamily="34" charset="0"/>
              </a:rPr>
              <a:t>benefits such as:</a:t>
            </a:r>
          </a:p>
          <a:p>
            <a:r>
              <a:rPr lang="en-US" sz="2800" dirty="0" smtClean="0">
                <a:solidFill>
                  <a:schemeClr val="tx1"/>
                </a:solidFill>
                <a:cs typeface="Calibri" panose="020F0502020204030204" pitchFamily="34" charset="0"/>
              </a:rPr>
              <a:t>Boosting property values</a:t>
            </a:r>
          </a:p>
          <a:p>
            <a:r>
              <a:rPr lang="en-US" sz="2800" dirty="0" smtClean="0">
                <a:solidFill>
                  <a:schemeClr val="tx1"/>
                </a:solidFill>
                <a:cs typeface="Calibri" panose="020F0502020204030204" pitchFamily="34" charset="0"/>
              </a:rPr>
              <a:t>Minimizing the flood waste that can pollute area waterways and harm wildlife</a:t>
            </a:r>
          </a:p>
          <a:p>
            <a:r>
              <a:rPr lang="en-US" sz="2800" dirty="0" smtClean="0">
                <a:solidFill>
                  <a:schemeClr val="tx1"/>
                </a:solidFill>
                <a:cs typeface="Calibri" panose="020F0502020204030204" pitchFamily="34" charset="0"/>
              </a:rPr>
              <a:t>Beautify local common areas</a:t>
            </a:r>
            <a:endParaRPr lang="en-US" sz="2800" dirty="0">
              <a:solidFill>
                <a:schemeClr val="tx1"/>
              </a:solidFill>
              <a:cs typeface="Calibri" panose="020F0502020204030204" pitchFamily="34" charset="0"/>
            </a:endParaRPr>
          </a:p>
        </p:txBody>
      </p:sp>
      <p:sp>
        <p:nvSpPr>
          <p:cNvPr id="19" name="Text Placeholder 13"/>
          <p:cNvSpPr>
            <a:spLocks noGrp="1"/>
          </p:cNvSpPr>
          <p:nvPr>
            <p:ph type="body" sz="quarter" idx="19"/>
          </p:nvPr>
        </p:nvSpPr>
        <p:spPr/>
        <p:txBody>
          <a:bodyPr/>
          <a:lstStyle/>
          <a:p>
            <a:pPr lvl="0"/>
            <a:r>
              <a:rPr lang="en-US" dirty="0">
                <a:solidFill>
                  <a:prstClr val="black"/>
                </a:solidFill>
                <a:ea typeface="+mn-ea"/>
              </a:rPr>
              <a:t>What you can do</a:t>
            </a:r>
          </a:p>
          <a:p>
            <a:pPr lvl="0"/>
            <a:r>
              <a:rPr lang="en-US" sz="5400" dirty="0">
                <a:solidFill>
                  <a:srgbClr val="5F6665"/>
                </a:solidFill>
                <a:ea typeface="+mn-ea"/>
              </a:rPr>
              <a:t>Supporting the project</a:t>
            </a:r>
          </a:p>
        </p:txBody>
      </p:sp>
      <p:pic>
        <p:nvPicPr>
          <p:cNvPr id="2" name="Picture 1"/>
          <p:cNvPicPr>
            <a:picLocks noChangeAspect="1"/>
          </p:cNvPicPr>
          <p:nvPr/>
        </p:nvPicPr>
        <p:blipFill>
          <a:blip r:embed="rId3"/>
          <a:stretch>
            <a:fillRect/>
          </a:stretch>
        </p:blipFill>
        <p:spPr>
          <a:xfrm>
            <a:off x="11404803" y="1520406"/>
            <a:ext cx="4920186" cy="2974074"/>
          </a:xfrm>
          <a:prstGeom prst="rect">
            <a:avLst/>
          </a:prstGeom>
        </p:spPr>
      </p:pic>
      <p:pic>
        <p:nvPicPr>
          <p:cNvPr id="18" name="Picture 17"/>
          <p:cNvPicPr>
            <a:picLocks noChangeAspect="1"/>
          </p:cNvPicPr>
          <p:nvPr/>
        </p:nvPicPr>
        <p:blipFill>
          <a:blip r:embed="rId4"/>
          <a:stretch>
            <a:fillRect/>
          </a:stretch>
        </p:blipFill>
        <p:spPr>
          <a:xfrm>
            <a:off x="17087055" y="2220224"/>
            <a:ext cx="5182395" cy="1888595"/>
          </a:xfrm>
          <a:prstGeom prst="rect">
            <a:avLst/>
          </a:prstGeom>
        </p:spPr>
      </p:pic>
    </p:spTree>
    <p:extLst>
      <p:ext uri="{BB962C8B-B14F-4D97-AF65-F5344CB8AC3E}">
        <p14:creationId xmlns:p14="http://schemas.microsoft.com/office/powerpoint/2010/main" val="343990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6073467" y="8583094"/>
            <a:ext cx="4666174" cy="1754326"/>
          </a:xfrm>
          <a:prstGeom prst="rect">
            <a:avLst/>
          </a:prstGeom>
        </p:spPr>
        <p:txBody>
          <a:bodyPr wrap="square">
            <a:spAutoFit/>
          </a:bodyPr>
          <a:lstStyle>
            <a:lvl1pPr marL="0" indent="0" algn="l" defTabSz="1828709" rtl="0" eaLnBrk="1" latinLnBrk="0" hangingPunct="1">
              <a:lnSpc>
                <a:spcPct val="100000"/>
              </a:lnSpc>
              <a:spcBef>
                <a:spcPts val="2000"/>
              </a:spcBef>
              <a:buFont typeface="Arial" panose="020B0604020202020204" pitchFamily="34" charset="0"/>
              <a:buNone/>
              <a:defRPr sz="3600" kern="1200" baseline="0">
                <a:solidFill>
                  <a:srgbClr val="7F8182"/>
                </a:solidFill>
                <a:latin typeface="+mn-lt"/>
                <a:ea typeface="Helvetica Neue" charset="0"/>
                <a:cs typeface="Helvetica Neue" charset="0"/>
              </a:defRPr>
            </a:lvl1pPr>
            <a:lvl2pPr marL="914354" indent="0" algn="l" defTabSz="1828709" rtl="0" eaLnBrk="1" latinLnBrk="0" hangingPunct="1">
              <a:lnSpc>
                <a:spcPct val="100000"/>
              </a:lnSpc>
              <a:spcBef>
                <a:spcPts val="1000"/>
              </a:spcBef>
              <a:buFont typeface="Arial" panose="020B0604020202020204" pitchFamily="34" charset="0"/>
              <a:buNone/>
              <a:defRPr sz="3600" kern="1200">
                <a:solidFill>
                  <a:srgbClr val="7F8182"/>
                </a:solidFill>
                <a:latin typeface="+mn-lt"/>
                <a:ea typeface="Helvetica Neue" charset="0"/>
                <a:cs typeface="Helvetica Neue" charset="0"/>
              </a:defRPr>
            </a:lvl2pPr>
            <a:lvl3pPr marL="1828709" indent="0" algn="l" defTabSz="1828709" rtl="0" eaLnBrk="1" latinLnBrk="0" hangingPunct="1">
              <a:lnSpc>
                <a:spcPct val="100000"/>
              </a:lnSpc>
              <a:spcBef>
                <a:spcPts val="1000"/>
              </a:spcBef>
              <a:buFont typeface="Arial" panose="020B0604020202020204" pitchFamily="34" charset="0"/>
              <a:buNone/>
              <a:defRPr sz="3600" kern="1200">
                <a:solidFill>
                  <a:srgbClr val="7F8182"/>
                </a:solidFill>
                <a:latin typeface="+mn-lt"/>
                <a:ea typeface="Helvetica Neue" charset="0"/>
                <a:cs typeface="Helvetica Neue" charset="0"/>
              </a:defRPr>
            </a:lvl3pPr>
            <a:lvl4pPr marL="2743063" indent="0" algn="l" defTabSz="1828709" rtl="0" eaLnBrk="1" latinLnBrk="0" hangingPunct="1">
              <a:lnSpc>
                <a:spcPct val="100000"/>
              </a:lnSpc>
              <a:spcBef>
                <a:spcPts val="1000"/>
              </a:spcBef>
              <a:buFont typeface="Arial" panose="020B0604020202020204" pitchFamily="34" charset="0"/>
              <a:buNone/>
              <a:defRPr sz="3600" kern="1200">
                <a:solidFill>
                  <a:srgbClr val="7F8182"/>
                </a:solidFill>
                <a:latin typeface="+mn-lt"/>
                <a:ea typeface="Helvetica Neue" charset="0"/>
                <a:cs typeface="Helvetica Neue" charset="0"/>
              </a:defRPr>
            </a:lvl4pPr>
            <a:lvl5pPr marL="3657417" indent="0" algn="l" defTabSz="1828709" rtl="0" eaLnBrk="1" latinLnBrk="0" hangingPunct="1">
              <a:lnSpc>
                <a:spcPct val="100000"/>
              </a:lnSpc>
              <a:spcBef>
                <a:spcPts val="1000"/>
              </a:spcBef>
              <a:buFont typeface="Arial" panose="020B0604020202020204" pitchFamily="34" charset="0"/>
              <a:buNone/>
              <a:defRPr sz="3600" kern="1200">
                <a:solidFill>
                  <a:srgbClr val="7F8182"/>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a:cs typeface="Calibri" panose="020F0502020204030204" pitchFamily="34" charset="0"/>
              </a:rPr>
              <a:t>Who we are:</a:t>
            </a:r>
            <a:br>
              <a:rPr lang="en-US" dirty="0">
                <a:cs typeface="Calibri" panose="020F0502020204030204" pitchFamily="34" charset="0"/>
              </a:rPr>
            </a:br>
            <a:r>
              <a:rPr lang="en-US" dirty="0">
                <a:cs typeface="Calibri" panose="020F0502020204030204" pitchFamily="34" charset="0"/>
              </a:rPr>
              <a:t>Harris &amp; Associates, Inc.</a:t>
            </a:r>
            <a:br>
              <a:rPr lang="en-US" dirty="0">
                <a:cs typeface="Calibri" panose="020F0502020204030204" pitchFamily="34" charset="0"/>
              </a:rPr>
            </a:br>
            <a:r>
              <a:rPr lang="en-US" dirty="0">
                <a:cs typeface="Calibri" panose="020F0502020204030204" pitchFamily="34" charset="0"/>
                <a:hlinkClick r:id="rId2"/>
              </a:rPr>
              <a:t>www.WeAreHarris.com</a:t>
            </a:r>
            <a:endParaRPr lang="en-US" dirty="0">
              <a:cs typeface="Calibri" panose="020F0502020204030204" pitchFamily="34" charset="0"/>
            </a:endParaRPr>
          </a:p>
        </p:txBody>
      </p:sp>
      <p:sp>
        <p:nvSpPr>
          <p:cNvPr id="3" name="Subtitle 2"/>
          <p:cNvSpPr>
            <a:spLocks noGrp="1"/>
          </p:cNvSpPr>
          <p:nvPr>
            <p:ph type="subTitle" idx="1"/>
          </p:nvPr>
        </p:nvSpPr>
        <p:spPr>
          <a:xfrm>
            <a:off x="1447800" y="8614264"/>
            <a:ext cx="4445521" cy="1723156"/>
          </a:xfrm>
        </p:spPr>
        <p:txBody>
          <a:bodyPr>
            <a:normAutofit/>
          </a:bodyPr>
          <a:lstStyle/>
          <a:p>
            <a:pPr>
              <a:lnSpc>
                <a:spcPct val="120000"/>
              </a:lnSpc>
            </a:pPr>
            <a:r>
              <a:rPr lang="en-US" sz="2800" dirty="0" smtClean="0"/>
              <a:t>Paradise </a:t>
            </a:r>
            <a:r>
              <a:rPr lang="en-US" sz="2800" dirty="0"/>
              <a:t>Creek Water Quality &amp;</a:t>
            </a:r>
            <a:r>
              <a:rPr lang="en-US" sz="2800" dirty="0" smtClean="0"/>
              <a:t> </a:t>
            </a:r>
            <a:r>
              <a:rPr lang="en-US" sz="2800" dirty="0"/>
              <a:t>Community </a:t>
            </a:r>
            <a:r>
              <a:rPr lang="en-US" sz="2800" dirty="0" smtClean="0"/>
              <a:t>Enhancements </a:t>
            </a:r>
            <a:r>
              <a:rPr lang="en-US" sz="2800" dirty="0"/>
              <a:t>Project</a:t>
            </a:r>
          </a:p>
        </p:txBody>
      </p:sp>
      <p:sp>
        <p:nvSpPr>
          <p:cNvPr id="4" name="Title 3"/>
          <p:cNvSpPr>
            <a:spLocks noGrp="1"/>
          </p:cNvSpPr>
          <p:nvPr>
            <p:ph type="ctrTitle"/>
          </p:nvPr>
        </p:nvSpPr>
        <p:spPr/>
        <p:txBody>
          <a:bodyPr/>
          <a:lstStyle/>
          <a:p>
            <a:r>
              <a:rPr lang="en-US" dirty="0"/>
              <a:t>Thank you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0320" y="1463040"/>
            <a:ext cx="7140325" cy="11250727"/>
          </a:xfrm>
          <a:prstGeom prst="rect">
            <a:avLst/>
          </a:prstGeom>
        </p:spPr>
      </p:pic>
    </p:spTree>
    <p:extLst>
      <p:ext uri="{BB962C8B-B14F-4D97-AF65-F5344CB8AC3E}">
        <p14:creationId xmlns:p14="http://schemas.microsoft.com/office/powerpoint/2010/main" val="216954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62228" y="3898898"/>
            <a:ext cx="11179500" cy="889001"/>
          </a:xfrm>
        </p:spPr>
        <p:txBody>
          <a:bodyPr/>
          <a:lstStyle/>
          <a:p>
            <a:r>
              <a:rPr lang="en-US" dirty="0"/>
              <a:t>Welcome</a:t>
            </a:r>
          </a:p>
        </p:txBody>
      </p:sp>
      <p:sp>
        <p:nvSpPr>
          <p:cNvPr id="4" name="Text Placeholder 3"/>
          <p:cNvSpPr>
            <a:spLocks noGrp="1"/>
          </p:cNvSpPr>
          <p:nvPr>
            <p:ph type="body" sz="quarter" idx="13"/>
          </p:nvPr>
        </p:nvSpPr>
        <p:spPr>
          <a:xfrm>
            <a:off x="12853850" y="5126061"/>
            <a:ext cx="10387877" cy="8433487"/>
          </a:xfrm>
        </p:spPr>
        <p:txBody>
          <a:bodyPr numCol="1">
            <a:normAutofit/>
          </a:bodyPr>
          <a:lstStyle/>
          <a:p>
            <a:r>
              <a:rPr lang="en-US" dirty="0">
                <a:solidFill>
                  <a:srgbClr val="5F6665"/>
                </a:solidFill>
              </a:rPr>
              <a:t>A </a:t>
            </a:r>
            <a:r>
              <a:rPr lang="en-US" dirty="0" smtClean="0">
                <a:solidFill>
                  <a:srgbClr val="5F6665"/>
                </a:solidFill>
              </a:rPr>
              <a:t>Brief </a:t>
            </a:r>
            <a:r>
              <a:rPr lang="en-US" dirty="0">
                <a:solidFill>
                  <a:srgbClr val="5F6665"/>
                </a:solidFill>
              </a:rPr>
              <a:t>H</a:t>
            </a:r>
            <a:r>
              <a:rPr lang="en-US" dirty="0" smtClean="0">
                <a:solidFill>
                  <a:srgbClr val="5F6665"/>
                </a:solidFill>
              </a:rPr>
              <a:t>istory and the Process</a:t>
            </a:r>
            <a:endParaRPr lang="en-US" dirty="0">
              <a:solidFill>
                <a:srgbClr val="5F6665"/>
              </a:solidFill>
            </a:endParaRPr>
          </a:p>
          <a:p>
            <a:r>
              <a:rPr lang="en-US" dirty="0">
                <a:solidFill>
                  <a:srgbClr val="5F6665"/>
                </a:solidFill>
              </a:rPr>
              <a:t>Grants and F</a:t>
            </a:r>
            <a:r>
              <a:rPr lang="en-US" dirty="0" smtClean="0">
                <a:solidFill>
                  <a:srgbClr val="5F6665"/>
                </a:solidFill>
              </a:rPr>
              <a:t>unding</a:t>
            </a:r>
            <a:endParaRPr lang="en-US" dirty="0">
              <a:solidFill>
                <a:srgbClr val="5F6665"/>
              </a:solidFill>
            </a:endParaRPr>
          </a:p>
          <a:p>
            <a:r>
              <a:rPr lang="en-US" dirty="0">
                <a:solidFill>
                  <a:srgbClr val="5F6665"/>
                </a:solidFill>
              </a:rPr>
              <a:t>Where </a:t>
            </a:r>
            <a:r>
              <a:rPr lang="en-US" dirty="0" smtClean="0">
                <a:solidFill>
                  <a:srgbClr val="5F6665"/>
                </a:solidFill>
              </a:rPr>
              <a:t>We </a:t>
            </a:r>
            <a:r>
              <a:rPr lang="en-US" dirty="0">
                <a:solidFill>
                  <a:srgbClr val="5F6665"/>
                </a:solidFill>
              </a:rPr>
              <a:t>A</a:t>
            </a:r>
            <a:r>
              <a:rPr lang="en-US" dirty="0" smtClean="0">
                <a:solidFill>
                  <a:srgbClr val="5F6665"/>
                </a:solidFill>
              </a:rPr>
              <a:t>re </a:t>
            </a:r>
            <a:r>
              <a:rPr lang="en-US" dirty="0">
                <a:solidFill>
                  <a:srgbClr val="5F6665"/>
                </a:solidFill>
              </a:rPr>
              <a:t>N</a:t>
            </a:r>
            <a:r>
              <a:rPr lang="en-US" dirty="0" smtClean="0">
                <a:solidFill>
                  <a:srgbClr val="5F6665"/>
                </a:solidFill>
              </a:rPr>
              <a:t>ow</a:t>
            </a:r>
            <a:endParaRPr lang="en-US" dirty="0">
              <a:solidFill>
                <a:srgbClr val="5F6665"/>
              </a:solidFill>
            </a:endParaRPr>
          </a:p>
          <a:p>
            <a:r>
              <a:rPr lang="en-US" dirty="0">
                <a:solidFill>
                  <a:srgbClr val="5F6665"/>
                </a:solidFill>
              </a:rPr>
              <a:t>Proposed </a:t>
            </a:r>
            <a:r>
              <a:rPr lang="en-US" dirty="0" smtClean="0">
                <a:solidFill>
                  <a:srgbClr val="5F6665"/>
                </a:solidFill>
              </a:rPr>
              <a:t>Next </a:t>
            </a:r>
            <a:r>
              <a:rPr lang="en-US" dirty="0">
                <a:solidFill>
                  <a:srgbClr val="5F6665"/>
                </a:solidFill>
              </a:rPr>
              <a:t>S</a:t>
            </a:r>
            <a:r>
              <a:rPr lang="en-US" dirty="0" smtClean="0">
                <a:solidFill>
                  <a:srgbClr val="5F6665"/>
                </a:solidFill>
              </a:rPr>
              <a:t>teps</a:t>
            </a:r>
            <a:endParaRPr lang="en-US" dirty="0">
              <a:solidFill>
                <a:srgbClr val="5F6665"/>
              </a:solidFill>
            </a:endParaRPr>
          </a:p>
          <a:p>
            <a:r>
              <a:rPr lang="en-US" dirty="0">
                <a:solidFill>
                  <a:srgbClr val="5F6665"/>
                </a:solidFill>
              </a:rPr>
              <a:t>What </a:t>
            </a:r>
            <a:r>
              <a:rPr lang="en-US" dirty="0" smtClean="0">
                <a:solidFill>
                  <a:srgbClr val="5F6665"/>
                </a:solidFill>
              </a:rPr>
              <a:t>You </a:t>
            </a:r>
            <a:r>
              <a:rPr lang="en-US" dirty="0">
                <a:solidFill>
                  <a:srgbClr val="5F6665"/>
                </a:solidFill>
              </a:rPr>
              <a:t>C</a:t>
            </a:r>
            <a:r>
              <a:rPr lang="en-US" dirty="0" smtClean="0">
                <a:solidFill>
                  <a:srgbClr val="5F6665"/>
                </a:solidFill>
              </a:rPr>
              <a:t>an </a:t>
            </a:r>
            <a:r>
              <a:rPr lang="en-US" dirty="0">
                <a:solidFill>
                  <a:srgbClr val="5F6665"/>
                </a:solidFill>
              </a:rPr>
              <a:t>D</a:t>
            </a:r>
            <a:r>
              <a:rPr lang="en-US" dirty="0" smtClean="0">
                <a:solidFill>
                  <a:srgbClr val="5F6665"/>
                </a:solidFill>
              </a:rPr>
              <a:t>o</a:t>
            </a:r>
            <a:endParaRPr lang="en-US" dirty="0">
              <a:solidFill>
                <a:srgbClr val="5F6665"/>
              </a:solidFill>
            </a:endParaRPr>
          </a:p>
          <a:p>
            <a:endParaRPr lang="en-US" dirty="0">
              <a:solidFill>
                <a:srgbClr val="5F6665"/>
              </a:solidFill>
            </a:endParaRPr>
          </a:p>
        </p:txBody>
      </p:sp>
      <p:sp>
        <p:nvSpPr>
          <p:cNvPr id="6" name="Text Placeholder 14"/>
          <p:cNvSpPr txBox="1">
            <a:spLocks/>
          </p:cNvSpPr>
          <p:nvPr/>
        </p:nvSpPr>
        <p:spPr>
          <a:xfrm>
            <a:off x="496682" y="11245566"/>
            <a:ext cx="11120970" cy="1052596"/>
          </a:xfrm>
          <a:prstGeom prst="rect">
            <a:avLst/>
          </a:prstGeom>
          <a:solidFill>
            <a:schemeClr val="bg1">
              <a:alpha val="70000"/>
            </a:schemeClr>
          </a:solidFill>
        </p:spPr>
        <p:txBody>
          <a:bodyPr wrap="square" lIns="274320" rIns="274320" anchor="ctr" anchorCtr="0">
            <a:spAutoFit/>
          </a:bodyPr>
          <a:lstStyle>
            <a:lvl1pPr marL="0" indent="0" algn="l" defTabSz="1828709" rtl="0" eaLnBrk="1" latinLnBrk="0" hangingPunct="1">
              <a:lnSpc>
                <a:spcPct val="120000"/>
              </a:lnSpc>
              <a:spcBef>
                <a:spcPts val="0"/>
              </a:spcBef>
              <a:buFont typeface="Arial" panose="020B0604020202020204" pitchFamily="34" charset="0"/>
              <a:buNone/>
              <a:defRPr sz="2600" b="0" kern="1200" baseline="0">
                <a:solidFill>
                  <a:srgbClr val="EE3025"/>
                </a:solidFill>
                <a:latin typeface="+mn-lt"/>
                <a:ea typeface="Helvetica Neue" charset="0"/>
                <a:cs typeface="Helvetica Neue" charset="0"/>
              </a:defRPr>
            </a:lvl1pPr>
            <a:lvl2pPr marL="914354"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2pPr>
            <a:lvl3pPr marL="1828709"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3pPr>
            <a:lvl4pPr marL="2743063"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4pPr>
            <a:lvl5pPr marL="3657417" indent="0" algn="l" defTabSz="1828709" rtl="0" eaLnBrk="1" latinLnBrk="0" hangingPunct="1">
              <a:lnSpc>
                <a:spcPct val="90000"/>
              </a:lnSpc>
              <a:spcBef>
                <a:spcPts val="1000"/>
              </a:spcBef>
              <a:buFont typeface="Arial" panose="020B0604020202020204" pitchFamily="34" charset="0"/>
              <a:buNone/>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dirty="0" smtClean="0">
                <a:cs typeface="Calibri" panose="020F0502020204030204" pitchFamily="34" charset="0"/>
              </a:rPr>
              <a:t>Looking southwest </a:t>
            </a:r>
            <a:r>
              <a:rPr lang="en-US" dirty="0">
                <a:cs typeface="Calibri" panose="020F0502020204030204" pitchFamily="34" charset="0"/>
              </a:rPr>
              <a:t>t</a:t>
            </a:r>
            <a:r>
              <a:rPr lang="en-US" dirty="0" smtClean="0">
                <a:cs typeface="Calibri" panose="020F0502020204030204" pitchFamily="34" charset="0"/>
              </a:rPr>
              <a:t>owards Paradise Valley Road; </a:t>
            </a:r>
            <a:r>
              <a:rPr lang="en-US" dirty="0">
                <a:cs typeface="Calibri" panose="020F0502020204030204" pitchFamily="34" charset="0"/>
              </a:rPr>
              <a:t>p</a:t>
            </a:r>
            <a:r>
              <a:rPr lang="en-US" dirty="0" smtClean="0">
                <a:cs typeface="Calibri" panose="020F0502020204030204" pitchFamily="34" charset="0"/>
              </a:rPr>
              <a:t>roperties to the north are directly adjacent to Paradise Creek.</a:t>
            </a:r>
            <a:endParaRPr lang="en-US" dirty="0">
              <a:cs typeface="Calibri" panose="020F0502020204030204" pitchFamily="34" charset="0"/>
            </a:endParaRPr>
          </a:p>
        </p:txBody>
      </p:sp>
      <p:pic>
        <p:nvPicPr>
          <p:cNvPr id="7" name="Picture Placeholder 4"/>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tretch>
            <a:fillRect/>
          </a:stretch>
        </p:blipFill>
        <p:spPr>
          <a:xfrm>
            <a:off x="496682" y="2794996"/>
            <a:ext cx="11120970" cy="8340728"/>
          </a:xfrm>
        </p:spPr>
      </p:pic>
    </p:spTree>
    <p:extLst>
      <p:ext uri="{BB962C8B-B14F-4D97-AF65-F5344CB8AC3E}">
        <p14:creationId xmlns:p14="http://schemas.microsoft.com/office/powerpoint/2010/main" val="283030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a:xfrm>
            <a:off x="8815784" y="1015832"/>
            <a:ext cx="5727530" cy="1139539"/>
          </a:xfrm>
        </p:spPr>
        <p:txBody>
          <a:bodyPr/>
          <a:lstStyle/>
          <a:p>
            <a:r>
              <a:rPr lang="en-US" dirty="0"/>
              <a:t>Project site</a:t>
            </a:r>
          </a:p>
        </p:txBody>
      </p:sp>
      <p:pic>
        <p:nvPicPr>
          <p:cNvPr id="6" name="Picture 5"/>
          <p:cNvPicPr>
            <a:picLocks noChangeAspect="1"/>
          </p:cNvPicPr>
          <p:nvPr/>
        </p:nvPicPr>
        <p:blipFill rotWithShape="1">
          <a:blip r:embed="rId3">
            <a:extLst>
              <a:ext uri="{28A0092B-C50C-407E-A947-70E740481C1C}">
                <a14:useLocalDpi xmlns:a14="http://schemas.microsoft.com/office/drawing/2010/main"/>
              </a:ext>
            </a:extLst>
          </a:blip>
          <a:srcRect l="16329" b="26563"/>
          <a:stretch/>
        </p:blipFill>
        <p:spPr>
          <a:xfrm>
            <a:off x="2964128" y="2337827"/>
            <a:ext cx="17430841" cy="10672289"/>
          </a:xfrm>
          <a:prstGeom prst="rect">
            <a:avLst/>
          </a:prstGeom>
        </p:spPr>
      </p:pic>
    </p:spTree>
    <p:extLst>
      <p:ext uri="{BB962C8B-B14F-4D97-AF65-F5344CB8AC3E}">
        <p14:creationId xmlns:p14="http://schemas.microsoft.com/office/powerpoint/2010/main" val="138548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9"/>
          </p:nvPr>
        </p:nvSpPr>
        <p:spPr/>
        <p:txBody>
          <a:bodyPr/>
          <a:lstStyle/>
          <a:p>
            <a:r>
              <a:rPr lang="en-US" dirty="0" smtClean="0"/>
              <a:t>A brief history and </a:t>
            </a:r>
          </a:p>
          <a:p>
            <a:r>
              <a:rPr lang="en-US" dirty="0"/>
              <a:t>t</a:t>
            </a:r>
            <a:r>
              <a:rPr lang="en-US" dirty="0" smtClean="0"/>
              <a:t>he </a:t>
            </a:r>
            <a:r>
              <a:rPr lang="en-US" dirty="0"/>
              <a:t>Process</a:t>
            </a:r>
          </a:p>
        </p:txBody>
      </p:sp>
      <p:graphicFrame>
        <p:nvGraphicFramePr>
          <p:cNvPr id="2" name="Diagram 1">
            <a:extLst>
              <a:ext uri="{FF2B5EF4-FFF2-40B4-BE49-F238E27FC236}">
                <a16:creationId xmlns:a16="http://schemas.microsoft.com/office/drawing/2014/main" id="{0A55218A-B2B2-2744-BAFE-E677AE00DC9C}"/>
              </a:ext>
            </a:extLst>
          </p:cNvPr>
          <p:cNvGraphicFramePr/>
          <p:nvPr>
            <p:extLst>
              <p:ext uri="{D42A27DB-BD31-4B8C-83A1-F6EECF244321}">
                <p14:modId xmlns:p14="http://schemas.microsoft.com/office/powerpoint/2010/main" val="3735490832"/>
              </p:ext>
            </p:extLst>
          </p:nvPr>
        </p:nvGraphicFramePr>
        <p:xfrm>
          <a:off x="1391726" y="3296092"/>
          <a:ext cx="20585405" cy="8980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843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pPr marL="0" indent="0">
              <a:buNone/>
            </a:pPr>
            <a:r>
              <a:rPr lang="en-US" b="1" dirty="0" smtClean="0"/>
              <a:t>Current Issues:</a:t>
            </a:r>
          </a:p>
          <a:p>
            <a:r>
              <a:rPr lang="en-US" dirty="0" smtClean="0"/>
              <a:t>Channel exists in a federally regulated floodway and an identified 100-Year flood plain</a:t>
            </a:r>
          </a:p>
          <a:p>
            <a:r>
              <a:rPr lang="en-US" dirty="0" smtClean="0"/>
              <a:t>Project site is located downstream of two channels and an adjacent street that confluences</a:t>
            </a:r>
          </a:p>
          <a:p>
            <a:r>
              <a:rPr lang="en-US" dirty="0" smtClean="0"/>
              <a:t>Channel is currently tough to maintain</a:t>
            </a:r>
            <a:endParaRPr lang="en-US" dirty="0"/>
          </a:p>
        </p:txBody>
      </p:sp>
      <p:sp>
        <p:nvSpPr>
          <p:cNvPr id="3" name="Text Placeholder 2"/>
          <p:cNvSpPr>
            <a:spLocks noGrp="1"/>
          </p:cNvSpPr>
          <p:nvPr>
            <p:ph type="body" sz="quarter" idx="19"/>
          </p:nvPr>
        </p:nvSpPr>
        <p:spPr/>
        <p:txBody>
          <a:bodyPr/>
          <a:lstStyle/>
          <a:p>
            <a:r>
              <a:rPr lang="en-US" dirty="0" smtClean="0"/>
              <a:t>A Brief History/Project Goals</a:t>
            </a:r>
          </a:p>
          <a:p>
            <a:r>
              <a:rPr lang="en-US" dirty="0" smtClean="0"/>
              <a:t>Paradise creek</a:t>
            </a:r>
            <a:endParaRPr lang="en-US" dirty="0"/>
          </a:p>
        </p:txBody>
      </p:sp>
    </p:spTree>
    <p:extLst>
      <p:ext uri="{BB962C8B-B14F-4D97-AF65-F5344CB8AC3E}">
        <p14:creationId xmlns:p14="http://schemas.microsoft.com/office/powerpoint/2010/main" val="306653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a:t>The project site</a:t>
            </a:r>
          </a:p>
          <a:p>
            <a:r>
              <a:rPr lang="en-US" sz="5400" dirty="0">
                <a:solidFill>
                  <a:srgbClr val="5F6665"/>
                </a:solidFill>
              </a:rPr>
              <a:t>Paradise </a:t>
            </a:r>
            <a:r>
              <a:rPr lang="en-US" sz="5400" dirty="0" smtClean="0">
                <a:solidFill>
                  <a:srgbClr val="5F6665"/>
                </a:solidFill>
              </a:rPr>
              <a:t>creek</a:t>
            </a:r>
            <a:endParaRPr lang="en-US" sz="5400" dirty="0">
              <a:solidFill>
                <a:srgbClr val="5F6665"/>
              </a:solidFill>
            </a:endParaRPr>
          </a:p>
          <a:p>
            <a:endParaRPr lang="en-US" dirty="0"/>
          </a:p>
          <a:p>
            <a:endParaRPr lang="en-US" dirty="0"/>
          </a:p>
        </p:txBody>
      </p:sp>
      <p:pic>
        <p:nvPicPr>
          <p:cNvPr id="8" name="Picture 7"/>
          <p:cNvPicPr>
            <a:picLocks noChangeAspect="1"/>
          </p:cNvPicPr>
          <p:nvPr/>
        </p:nvPicPr>
        <p:blipFill>
          <a:blip r:embed="rId3"/>
          <a:stretch>
            <a:fillRect/>
          </a:stretch>
        </p:blipFill>
        <p:spPr>
          <a:xfrm>
            <a:off x="11041381" y="6166483"/>
            <a:ext cx="4719161" cy="629221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5660744" y="5997375"/>
            <a:ext cx="7384370" cy="5538278"/>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85900" y="5074330"/>
            <a:ext cx="8651719" cy="738437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29596" y="2132499"/>
            <a:ext cx="4730946" cy="3548209"/>
          </a:xfrm>
          <a:prstGeom prst="rect">
            <a:avLst/>
          </a:prstGeom>
        </p:spPr>
      </p:pic>
    </p:spTree>
    <p:extLst>
      <p:ext uri="{BB962C8B-B14F-4D97-AF65-F5344CB8AC3E}">
        <p14:creationId xmlns:p14="http://schemas.microsoft.com/office/powerpoint/2010/main" val="799280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541211" y="4684950"/>
            <a:ext cx="4747095" cy="0"/>
          </a:xfrm>
          <a:prstGeom prst="line">
            <a:avLst/>
          </a:prstGeom>
          <a:ln w="12700">
            <a:solidFill>
              <a:srgbClr val="ECEFF0"/>
            </a:solidFill>
            <a:prstDash val="solid"/>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7"/>
          </p:nvPr>
        </p:nvSpPr>
        <p:spPr>
          <a:xfrm>
            <a:off x="2544130" y="5422586"/>
            <a:ext cx="10674914" cy="6786135"/>
          </a:xfrm>
        </p:spPr>
        <p:txBody>
          <a:bodyPr/>
          <a:lstStyle/>
          <a:p>
            <a:pPr>
              <a:lnSpc>
                <a:spcPct val="100000"/>
              </a:lnSpc>
            </a:pPr>
            <a:r>
              <a:rPr lang="en-US" dirty="0" smtClean="0"/>
              <a:t>2013 San Diego Integrated Regional Water Management (IRWM) Plan</a:t>
            </a:r>
          </a:p>
          <a:p>
            <a:pPr>
              <a:lnSpc>
                <a:spcPct val="100000"/>
              </a:lnSpc>
            </a:pPr>
            <a:r>
              <a:rPr lang="en-US" dirty="0" smtClean="0"/>
              <a:t>Prop 1 2016 Integrated Regional Water Management (IRWM) Planning Grant </a:t>
            </a:r>
          </a:p>
        </p:txBody>
      </p:sp>
      <p:sp>
        <p:nvSpPr>
          <p:cNvPr id="24" name="Text Placeholder 13"/>
          <p:cNvSpPr>
            <a:spLocks noGrp="1"/>
          </p:cNvSpPr>
          <p:nvPr>
            <p:ph type="body" sz="quarter" idx="19"/>
          </p:nvPr>
        </p:nvSpPr>
        <p:spPr/>
        <p:txBody>
          <a:bodyPr/>
          <a:lstStyle/>
          <a:p>
            <a:pPr lvl="0"/>
            <a:r>
              <a:rPr lang="en-US" dirty="0" smtClean="0"/>
              <a:t>Grants and funding</a:t>
            </a:r>
          </a:p>
          <a:p>
            <a:pPr lvl="0"/>
            <a:r>
              <a:rPr lang="en-US" sz="5400" dirty="0" smtClean="0">
                <a:solidFill>
                  <a:srgbClr val="5F6665"/>
                </a:solidFill>
              </a:rPr>
              <a:t>Proposition 1 </a:t>
            </a:r>
            <a:endParaRPr lang="en-US" sz="5400" dirty="0">
              <a:solidFill>
                <a:srgbClr val="5F6665"/>
              </a:solidFill>
            </a:endParaRPr>
          </a:p>
        </p:txBody>
      </p:sp>
      <p:pic>
        <p:nvPicPr>
          <p:cNvPr id="2" name="Picture 1"/>
          <p:cNvPicPr>
            <a:picLocks noChangeAspect="1"/>
          </p:cNvPicPr>
          <p:nvPr/>
        </p:nvPicPr>
        <p:blipFill>
          <a:blip r:embed="rId3"/>
          <a:stretch>
            <a:fillRect/>
          </a:stretch>
        </p:blipFill>
        <p:spPr>
          <a:xfrm>
            <a:off x="15006253" y="2643809"/>
            <a:ext cx="7740244" cy="10320325"/>
          </a:xfrm>
          <a:prstGeom prst="rect">
            <a:avLst/>
          </a:prstGeom>
        </p:spPr>
      </p:pic>
    </p:spTree>
    <p:extLst>
      <p:ext uri="{BB962C8B-B14F-4D97-AF65-F5344CB8AC3E}">
        <p14:creationId xmlns:p14="http://schemas.microsoft.com/office/powerpoint/2010/main" val="30555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
          <p:cNvSpPr/>
          <p:nvPr/>
        </p:nvSpPr>
        <p:spPr>
          <a:xfrm>
            <a:off x="17470687" y="5464820"/>
            <a:ext cx="4953883" cy="8334020"/>
          </a:xfrm>
          <a:prstGeom prst="rect">
            <a:avLst/>
          </a:prstGeom>
          <a:solidFill>
            <a:srgbClr val="ECEFF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3" name="Text Placeholder 32"/>
          <p:cNvSpPr txBox="1">
            <a:spLocks/>
          </p:cNvSpPr>
          <p:nvPr/>
        </p:nvSpPr>
        <p:spPr>
          <a:xfrm>
            <a:off x="17470688" y="8325291"/>
            <a:ext cx="4655714" cy="4432767"/>
          </a:xfrm>
          <a:prstGeom prst="rect">
            <a:avLst/>
          </a:prstGeom>
        </p:spPr>
        <p:txBody>
          <a:bodyPr/>
          <a:lstStyle>
            <a:lvl1pPr marL="457177" indent="-457177" algn="l" defTabSz="1828709" rtl="0" eaLnBrk="1" latinLnBrk="0" hangingPunct="1">
              <a:lnSpc>
                <a:spcPct val="100000"/>
              </a:lnSpc>
              <a:spcBef>
                <a:spcPts val="2000"/>
              </a:spcBef>
              <a:buFont typeface="Arial" panose="020B0604020202020204" pitchFamily="34" charset="0"/>
              <a:buChar char="•"/>
              <a:defRPr sz="2600" kern="1200">
                <a:solidFill>
                  <a:srgbClr val="5F6665"/>
                </a:solidFill>
                <a:latin typeface="+mn-lt"/>
                <a:ea typeface="Helvetica Neue" charset="0"/>
                <a:cs typeface="Helvetica Neue" charset="0"/>
              </a:defRPr>
            </a:lvl1pPr>
            <a:lvl2pPr marL="1371531" indent="-457177" algn="l" defTabSz="1828709" rtl="0" eaLnBrk="1" latinLnBrk="0" hangingPunct="1">
              <a:lnSpc>
                <a:spcPct val="100000"/>
              </a:lnSpc>
              <a:spcBef>
                <a:spcPts val="1000"/>
              </a:spcBef>
              <a:buFont typeface="Arial" panose="020B0604020202020204" pitchFamily="34" charset="0"/>
              <a:buChar char="•"/>
              <a:defRPr sz="2600" kern="1200">
                <a:solidFill>
                  <a:srgbClr val="5F6665"/>
                </a:solidFill>
                <a:latin typeface="+mn-lt"/>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100" dirty="0" smtClean="0">
                <a:solidFill>
                  <a:schemeClr val="tx1"/>
                </a:solidFill>
                <a:cs typeface="Calibri" panose="020F0502020204030204" pitchFamily="34" charset="0"/>
              </a:rPr>
              <a:t>Project </a:t>
            </a:r>
            <a:r>
              <a:rPr lang="en-US" sz="3100" dirty="0">
                <a:solidFill>
                  <a:schemeClr val="tx1"/>
                </a:solidFill>
                <a:cs typeface="Calibri" panose="020F0502020204030204" pitchFamily="34" charset="0"/>
              </a:rPr>
              <a:t>will include an educational path along the creek for pedestrians and </a:t>
            </a:r>
            <a:r>
              <a:rPr lang="en-US" sz="3100" dirty="0" smtClean="0">
                <a:solidFill>
                  <a:schemeClr val="tx1"/>
                </a:solidFill>
                <a:cs typeface="Calibri" panose="020F0502020204030204" pitchFamily="34" charset="0"/>
              </a:rPr>
              <a:t>bicyclists</a:t>
            </a:r>
            <a:endParaRPr lang="en-US" sz="3100" dirty="0">
              <a:solidFill>
                <a:schemeClr val="tx1"/>
              </a:solidFill>
              <a:cs typeface="Calibri" panose="020F0502020204030204" pitchFamily="34" charset="0"/>
            </a:endParaRPr>
          </a:p>
          <a:p>
            <a:r>
              <a:rPr lang="en-US" sz="3100" dirty="0" smtClean="0">
                <a:solidFill>
                  <a:schemeClr val="tx1"/>
                </a:solidFill>
                <a:cs typeface="Calibri" panose="020F0502020204030204" pitchFamily="34" charset="0"/>
              </a:rPr>
              <a:t>Help </a:t>
            </a:r>
            <a:r>
              <a:rPr lang="en-US" sz="3100" dirty="0">
                <a:solidFill>
                  <a:schemeClr val="tx1"/>
                </a:solidFill>
                <a:cs typeface="Calibri" panose="020F0502020204030204" pitchFamily="34" charset="0"/>
              </a:rPr>
              <a:t>preserve and restore the existing open space while providing an </a:t>
            </a:r>
            <a:r>
              <a:rPr lang="en-US" sz="3100" dirty="0" smtClean="0">
                <a:solidFill>
                  <a:schemeClr val="tx1"/>
                </a:solidFill>
                <a:cs typeface="Calibri" panose="020F0502020204030204" pitchFamily="34" charset="0"/>
              </a:rPr>
              <a:t>aesthetically pleasing </a:t>
            </a:r>
            <a:r>
              <a:rPr lang="en-US" sz="3100" dirty="0">
                <a:solidFill>
                  <a:schemeClr val="tx1"/>
                </a:solidFill>
                <a:cs typeface="Calibri" panose="020F0502020204030204" pitchFamily="34" charset="0"/>
              </a:rPr>
              <a:t>solution for the </a:t>
            </a:r>
            <a:r>
              <a:rPr lang="en-US" sz="3100" dirty="0" smtClean="0">
                <a:solidFill>
                  <a:schemeClr val="tx1"/>
                </a:solidFill>
                <a:cs typeface="Calibri" panose="020F0502020204030204" pitchFamily="34" charset="0"/>
              </a:rPr>
              <a:t>community</a:t>
            </a:r>
            <a:endParaRPr lang="en-US" sz="3100" dirty="0">
              <a:solidFill>
                <a:schemeClr val="tx1"/>
              </a:solidFill>
              <a:cs typeface="Calibri" panose="020F0502020204030204" pitchFamily="34" charset="0"/>
            </a:endParaRPr>
          </a:p>
        </p:txBody>
      </p:sp>
      <p:sp>
        <p:nvSpPr>
          <p:cNvPr id="4" name="w"/>
          <p:cNvSpPr/>
          <p:nvPr/>
        </p:nvSpPr>
        <p:spPr>
          <a:xfrm>
            <a:off x="1729946" y="5381980"/>
            <a:ext cx="4953883" cy="8334020"/>
          </a:xfrm>
          <a:prstGeom prst="rect">
            <a:avLst/>
          </a:prstGeom>
          <a:solidFill>
            <a:srgbClr val="ECEFF0"/>
          </a:solidFill>
          <a:ln w="12700">
            <a:noFill/>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5" name="Text Placeholder 32"/>
          <p:cNvSpPr txBox="1">
            <a:spLocks/>
          </p:cNvSpPr>
          <p:nvPr/>
        </p:nvSpPr>
        <p:spPr>
          <a:xfrm>
            <a:off x="2110043" y="8363255"/>
            <a:ext cx="4234668" cy="4432767"/>
          </a:xfrm>
          <a:prstGeom prst="rect">
            <a:avLst/>
          </a:prstGeom>
        </p:spPr>
        <p:txBody>
          <a:bodyPr/>
          <a:lstStyle>
            <a:lvl1pPr marL="457177" indent="-457177" algn="l" defTabSz="1828709" rtl="0" eaLnBrk="1" latinLnBrk="0" hangingPunct="1">
              <a:lnSpc>
                <a:spcPct val="100000"/>
              </a:lnSpc>
              <a:spcBef>
                <a:spcPts val="2000"/>
              </a:spcBef>
              <a:buFont typeface="Arial" panose="020B0604020202020204" pitchFamily="34" charset="0"/>
              <a:buChar char="•"/>
              <a:defRPr sz="2600" kern="1200">
                <a:solidFill>
                  <a:srgbClr val="5F6665"/>
                </a:solidFill>
                <a:latin typeface="+mn-lt"/>
                <a:ea typeface="Helvetica Neue" charset="0"/>
                <a:cs typeface="Helvetica Neue" charset="0"/>
              </a:defRPr>
            </a:lvl1pPr>
            <a:lvl2pPr marL="1371531" indent="-457177" algn="l" defTabSz="1828709" rtl="0" eaLnBrk="1" latinLnBrk="0" hangingPunct="1">
              <a:lnSpc>
                <a:spcPct val="100000"/>
              </a:lnSpc>
              <a:spcBef>
                <a:spcPts val="1000"/>
              </a:spcBef>
              <a:buFont typeface="Arial" panose="020B0604020202020204" pitchFamily="34" charset="0"/>
              <a:buChar char="•"/>
              <a:defRPr sz="2600" kern="1200">
                <a:solidFill>
                  <a:srgbClr val="5F6665"/>
                </a:solidFill>
                <a:latin typeface="+mn-lt"/>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dirty="0">
                <a:solidFill>
                  <a:schemeClr val="tx1"/>
                </a:solidFill>
                <a:cs typeface="Calibri" panose="020F0502020204030204" pitchFamily="34" charset="0"/>
              </a:rPr>
              <a:t>The bioswale creek will filter out small levels of </a:t>
            </a:r>
            <a:r>
              <a:rPr lang="en-US" sz="3200" dirty="0" smtClean="0">
                <a:solidFill>
                  <a:schemeClr val="tx1"/>
                </a:solidFill>
                <a:cs typeface="Calibri" panose="020F0502020204030204" pitchFamily="34" charset="0"/>
              </a:rPr>
              <a:t>pollutants</a:t>
            </a:r>
            <a:endParaRPr lang="en-US" sz="3200" dirty="0">
              <a:solidFill>
                <a:schemeClr val="tx1"/>
              </a:solidFill>
              <a:cs typeface="Calibri" panose="020F0502020204030204" pitchFamily="34" charset="0"/>
            </a:endParaRPr>
          </a:p>
          <a:p>
            <a:r>
              <a:rPr lang="en-US" sz="3200" dirty="0">
                <a:solidFill>
                  <a:schemeClr val="tx1"/>
                </a:solidFill>
                <a:cs typeface="Calibri" panose="020F0502020204030204" pitchFamily="34" charset="0"/>
              </a:rPr>
              <a:t>The </a:t>
            </a:r>
            <a:r>
              <a:rPr lang="en-US" sz="3200" dirty="0" smtClean="0">
                <a:solidFill>
                  <a:schemeClr val="tx1"/>
                </a:solidFill>
                <a:cs typeface="Calibri" panose="020F0502020204030204" pitchFamily="34" charset="0"/>
              </a:rPr>
              <a:t>water quality basin </a:t>
            </a:r>
            <a:r>
              <a:rPr lang="en-US" sz="3200" dirty="0">
                <a:solidFill>
                  <a:schemeClr val="tx1"/>
                </a:solidFill>
                <a:cs typeface="Calibri" panose="020F0502020204030204" pitchFamily="34" charset="0"/>
              </a:rPr>
              <a:t>will provide flow-through </a:t>
            </a:r>
            <a:r>
              <a:rPr lang="en-US" sz="3200" dirty="0" smtClean="0">
                <a:solidFill>
                  <a:schemeClr val="tx1"/>
                </a:solidFill>
                <a:cs typeface="Calibri" panose="020F0502020204030204" pitchFamily="34" charset="0"/>
              </a:rPr>
              <a:t>treatment</a:t>
            </a:r>
            <a:endParaRPr lang="en-US" sz="3200" dirty="0">
              <a:solidFill>
                <a:schemeClr val="tx1"/>
              </a:solidFill>
              <a:cs typeface="Calibri" panose="020F0502020204030204" pitchFamily="34" charset="0"/>
            </a:endParaRPr>
          </a:p>
        </p:txBody>
      </p:sp>
      <p:sp>
        <p:nvSpPr>
          <p:cNvPr id="6" name="Rechteck"/>
          <p:cNvSpPr/>
          <p:nvPr/>
        </p:nvSpPr>
        <p:spPr>
          <a:xfrm>
            <a:off x="1729946" y="5381980"/>
            <a:ext cx="4953883" cy="215005"/>
          </a:xfrm>
          <a:prstGeom prst="rect">
            <a:avLst/>
          </a:prstGeom>
          <a:solidFill>
            <a:srgbClr val="0D6781"/>
          </a:soli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7" name="w"/>
          <p:cNvSpPr/>
          <p:nvPr/>
        </p:nvSpPr>
        <p:spPr>
          <a:xfrm>
            <a:off x="6976860" y="5381980"/>
            <a:ext cx="4953883" cy="8334020"/>
          </a:xfrm>
          <a:prstGeom prst="rect">
            <a:avLst/>
          </a:prstGeom>
          <a:solidFill>
            <a:srgbClr val="ECEFF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8" name="Rechteck"/>
          <p:cNvSpPr/>
          <p:nvPr/>
        </p:nvSpPr>
        <p:spPr>
          <a:xfrm>
            <a:off x="6976860" y="5381980"/>
            <a:ext cx="4953883" cy="215005"/>
          </a:xfrm>
          <a:prstGeom prst="rect">
            <a:avLst/>
          </a:prstGeom>
          <a:solidFill>
            <a:srgbClr val="0D6781"/>
          </a:soli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9" name="w"/>
          <p:cNvSpPr/>
          <p:nvPr/>
        </p:nvSpPr>
        <p:spPr>
          <a:xfrm>
            <a:off x="12223774" y="5381980"/>
            <a:ext cx="4953883" cy="8334020"/>
          </a:xfrm>
          <a:prstGeom prst="rect">
            <a:avLst/>
          </a:prstGeom>
          <a:solidFill>
            <a:srgbClr val="ECEFF0"/>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lnSpc>
                <a:spcPct val="120000"/>
              </a:lnSpc>
              <a:defRPr sz="2600" i="0" spc="0">
                <a:solidFill>
                  <a:srgbClr val="DCDEE0"/>
                </a:solidFill>
                <a:latin typeface="Open Sans"/>
                <a:ea typeface="Open Sans"/>
                <a:cs typeface="Open Sans"/>
                <a:sym typeface="Open Sans"/>
              </a:defRPr>
            </a:lvl1pPr>
          </a:lstStyle>
          <a:p>
            <a:endParaRPr dirty="0">
              <a:latin typeface="+mn-lt"/>
              <a:ea typeface="Helvetica Neue" charset="0"/>
              <a:cs typeface="Calibri" panose="020F0502020204030204" pitchFamily="34" charset="0"/>
            </a:endParaRPr>
          </a:p>
        </p:txBody>
      </p:sp>
      <p:sp>
        <p:nvSpPr>
          <p:cNvPr id="10" name="Rechteck"/>
          <p:cNvSpPr/>
          <p:nvPr/>
        </p:nvSpPr>
        <p:spPr>
          <a:xfrm>
            <a:off x="12223774" y="5381980"/>
            <a:ext cx="4953883" cy="215005"/>
          </a:xfrm>
          <a:prstGeom prst="rect">
            <a:avLst/>
          </a:prstGeom>
          <a:solidFill>
            <a:srgbClr val="0D6781"/>
          </a:soli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11" name="Rechteck"/>
          <p:cNvSpPr/>
          <p:nvPr/>
        </p:nvSpPr>
        <p:spPr>
          <a:xfrm>
            <a:off x="17470688" y="5381980"/>
            <a:ext cx="4953883" cy="215005"/>
          </a:xfrm>
          <a:prstGeom prst="rect">
            <a:avLst/>
          </a:prstGeom>
          <a:solidFill>
            <a:srgbClr val="0D6781"/>
          </a:solidFill>
          <a:ln w="12700">
            <a:miter lim="400000"/>
          </a:ln>
        </p:spPr>
        <p:txBody>
          <a:bodyPr lIns="50800" tIns="50800" rIns="50800" bIns="50800" anchor="ctr"/>
          <a:lstStyle/>
          <a:p>
            <a:pPr>
              <a:lnSpc>
                <a:spcPct val="120000"/>
              </a:lnSpc>
              <a:defRPr sz="2600" i="0" spc="0">
                <a:solidFill>
                  <a:srgbClr val="DCDEE0"/>
                </a:solidFill>
                <a:latin typeface="Open Sans"/>
                <a:ea typeface="Open Sans"/>
                <a:cs typeface="Open Sans"/>
                <a:sym typeface="Open Sans"/>
              </a:defRPr>
            </a:pPr>
            <a:endParaRPr dirty="0">
              <a:solidFill>
                <a:srgbClr val="5F6665"/>
              </a:solidFill>
              <a:latin typeface="Calibri" panose="020F0502020204030204" pitchFamily="34" charset="0"/>
              <a:ea typeface="Helvetica Neue" charset="0"/>
              <a:cs typeface="Calibri" panose="020F0502020204030204" pitchFamily="34" charset="0"/>
            </a:endParaRPr>
          </a:p>
        </p:txBody>
      </p:sp>
      <p:sp>
        <p:nvSpPr>
          <p:cNvPr id="12" name="Text Placeholder 23"/>
          <p:cNvSpPr txBox="1">
            <a:spLocks/>
          </p:cNvSpPr>
          <p:nvPr/>
        </p:nvSpPr>
        <p:spPr>
          <a:xfrm>
            <a:off x="1729945" y="6473038"/>
            <a:ext cx="4953883" cy="1200329"/>
          </a:xfrm>
          <a:prstGeom prst="rect">
            <a:avLst/>
          </a:prstGeom>
        </p:spPr>
        <p:txBody>
          <a:bodyPr wrap="square" anchor="t" anchorCtr="0">
            <a:spAutoFit/>
          </a:bodyPr>
          <a:lstStyle>
            <a:lvl1pPr marL="0" indent="0" algn="ctr" defTabSz="1828709" rtl="0" eaLnBrk="1" latinLnBrk="0" hangingPunct="1">
              <a:lnSpc>
                <a:spcPct val="90000"/>
              </a:lnSpc>
              <a:spcBef>
                <a:spcPts val="2000"/>
              </a:spcBef>
              <a:buFont typeface="Arial" panose="020B0604020202020204" pitchFamily="34" charset="0"/>
              <a:buNone/>
              <a:defRPr sz="3000" b="1" kern="1200" cap="all" spc="0" baseline="0">
                <a:solidFill>
                  <a:srgbClr val="5F6665"/>
                </a:solidFill>
                <a:latin typeface="+mn-lt"/>
                <a:ea typeface="Helvetica Neue" charset="0"/>
                <a:cs typeface="Helvetica Neue" charset="0"/>
              </a:defRPr>
            </a:lvl1pPr>
            <a:lvl2pPr marL="914354"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2pPr>
            <a:lvl3pPr marL="1828709"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3pPr>
            <a:lvl4pPr marL="2743063"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4pPr>
            <a:lvl5pPr marL="3657417"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sz="3600" dirty="0">
                <a:solidFill>
                  <a:schemeClr val="tx1"/>
                </a:solidFill>
                <a:cs typeface="Calibri" panose="020F0502020204030204" pitchFamily="34" charset="0"/>
              </a:rPr>
              <a:t>Improve Water Quality </a:t>
            </a:r>
          </a:p>
        </p:txBody>
      </p:sp>
      <p:sp>
        <p:nvSpPr>
          <p:cNvPr id="13" name="Text Placeholder 23"/>
          <p:cNvSpPr txBox="1">
            <a:spLocks/>
          </p:cNvSpPr>
          <p:nvPr/>
        </p:nvSpPr>
        <p:spPr>
          <a:xfrm>
            <a:off x="6976860" y="6473038"/>
            <a:ext cx="4953883" cy="1200329"/>
          </a:xfrm>
          <a:prstGeom prst="rect">
            <a:avLst/>
          </a:prstGeom>
        </p:spPr>
        <p:txBody>
          <a:bodyPr wrap="square" anchor="t" anchorCtr="0">
            <a:spAutoFit/>
          </a:bodyPr>
          <a:lstStyle>
            <a:lvl1pPr marL="0" indent="0" algn="ctr" defTabSz="1828709" rtl="0" eaLnBrk="1" latinLnBrk="0" hangingPunct="1">
              <a:lnSpc>
                <a:spcPct val="90000"/>
              </a:lnSpc>
              <a:spcBef>
                <a:spcPts val="2000"/>
              </a:spcBef>
              <a:buFont typeface="Arial" panose="020B0604020202020204" pitchFamily="34" charset="0"/>
              <a:buNone/>
              <a:defRPr sz="3000" b="1" kern="1200" cap="all" spc="0" baseline="0">
                <a:solidFill>
                  <a:srgbClr val="5F6665"/>
                </a:solidFill>
                <a:latin typeface="+mn-lt"/>
                <a:ea typeface="Helvetica Neue" charset="0"/>
                <a:cs typeface="Helvetica Neue" charset="0"/>
              </a:defRPr>
            </a:lvl1pPr>
            <a:lvl2pPr marL="914354"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2pPr>
            <a:lvl3pPr marL="1828709"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3pPr>
            <a:lvl4pPr marL="2743063"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4pPr>
            <a:lvl5pPr marL="3657417"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sz="3600" dirty="0">
                <a:solidFill>
                  <a:schemeClr val="tx1"/>
                </a:solidFill>
                <a:cs typeface="Calibri" panose="020F0502020204030204" pitchFamily="34" charset="0"/>
              </a:rPr>
              <a:t>Address </a:t>
            </a:r>
          </a:p>
          <a:p>
            <a:pPr>
              <a:lnSpc>
                <a:spcPct val="100000"/>
              </a:lnSpc>
              <a:spcBef>
                <a:spcPts val="0"/>
              </a:spcBef>
            </a:pPr>
            <a:r>
              <a:rPr lang="en-US" sz="3600" dirty="0">
                <a:solidFill>
                  <a:schemeClr val="tx1"/>
                </a:solidFill>
                <a:cs typeface="Calibri" panose="020F0502020204030204" pitchFamily="34" charset="0"/>
              </a:rPr>
              <a:t>Flooding</a:t>
            </a:r>
          </a:p>
        </p:txBody>
      </p:sp>
      <p:sp>
        <p:nvSpPr>
          <p:cNvPr id="14" name="Text Placeholder 23"/>
          <p:cNvSpPr txBox="1">
            <a:spLocks/>
          </p:cNvSpPr>
          <p:nvPr/>
        </p:nvSpPr>
        <p:spPr>
          <a:xfrm>
            <a:off x="12223774" y="6473038"/>
            <a:ext cx="4953883" cy="1200329"/>
          </a:xfrm>
          <a:prstGeom prst="rect">
            <a:avLst/>
          </a:prstGeom>
        </p:spPr>
        <p:txBody>
          <a:bodyPr wrap="square" anchor="t" anchorCtr="0">
            <a:spAutoFit/>
          </a:bodyPr>
          <a:lstStyle>
            <a:lvl1pPr marL="0" indent="0" algn="ctr" defTabSz="1828709" rtl="0" eaLnBrk="1" latinLnBrk="0" hangingPunct="1">
              <a:lnSpc>
                <a:spcPct val="90000"/>
              </a:lnSpc>
              <a:spcBef>
                <a:spcPts val="2000"/>
              </a:spcBef>
              <a:buFont typeface="Arial" panose="020B0604020202020204" pitchFamily="34" charset="0"/>
              <a:buNone/>
              <a:defRPr sz="3000" b="1" kern="1200" cap="all" spc="0" baseline="0">
                <a:solidFill>
                  <a:srgbClr val="5F6665"/>
                </a:solidFill>
                <a:latin typeface="+mn-lt"/>
                <a:ea typeface="Helvetica Neue" charset="0"/>
                <a:cs typeface="Helvetica Neue" charset="0"/>
              </a:defRPr>
            </a:lvl1pPr>
            <a:lvl2pPr marL="914354"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2pPr>
            <a:lvl3pPr marL="1828709"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3pPr>
            <a:lvl4pPr marL="2743063"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4pPr>
            <a:lvl5pPr marL="3657417"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sz="3600" dirty="0" smtClean="0">
                <a:solidFill>
                  <a:schemeClr val="tx1"/>
                </a:solidFill>
                <a:cs typeface="Calibri" panose="020F0502020204030204" pitchFamily="34" charset="0"/>
              </a:rPr>
              <a:t>HIGH-VOLUME </a:t>
            </a:r>
          </a:p>
          <a:p>
            <a:pPr>
              <a:lnSpc>
                <a:spcPct val="100000"/>
              </a:lnSpc>
              <a:spcBef>
                <a:spcPts val="0"/>
              </a:spcBef>
            </a:pPr>
            <a:r>
              <a:rPr lang="en-US" sz="3600" dirty="0" smtClean="0">
                <a:solidFill>
                  <a:schemeClr val="tx1"/>
                </a:solidFill>
                <a:cs typeface="Calibri" panose="020F0502020204030204" pitchFamily="34" charset="0"/>
              </a:rPr>
              <a:t>SURFACE </a:t>
            </a:r>
            <a:r>
              <a:rPr lang="en-US" sz="3600" dirty="0">
                <a:solidFill>
                  <a:schemeClr val="tx1"/>
                </a:solidFill>
                <a:cs typeface="Calibri" panose="020F0502020204030204" pitchFamily="34" charset="0"/>
              </a:rPr>
              <a:t>RUNOFF</a:t>
            </a:r>
          </a:p>
        </p:txBody>
      </p:sp>
      <p:sp>
        <p:nvSpPr>
          <p:cNvPr id="15" name="Text Placeholder 23"/>
          <p:cNvSpPr txBox="1">
            <a:spLocks/>
          </p:cNvSpPr>
          <p:nvPr/>
        </p:nvSpPr>
        <p:spPr>
          <a:xfrm>
            <a:off x="17470688" y="6473038"/>
            <a:ext cx="4953883" cy="1200329"/>
          </a:xfrm>
          <a:prstGeom prst="rect">
            <a:avLst/>
          </a:prstGeom>
        </p:spPr>
        <p:txBody>
          <a:bodyPr wrap="square" anchor="t" anchorCtr="0">
            <a:spAutoFit/>
          </a:bodyPr>
          <a:lstStyle>
            <a:lvl1pPr marL="0" indent="0" algn="ctr" defTabSz="1828709" rtl="0" eaLnBrk="1" latinLnBrk="0" hangingPunct="1">
              <a:lnSpc>
                <a:spcPct val="90000"/>
              </a:lnSpc>
              <a:spcBef>
                <a:spcPts val="2000"/>
              </a:spcBef>
              <a:buFont typeface="Arial" panose="020B0604020202020204" pitchFamily="34" charset="0"/>
              <a:buNone/>
              <a:defRPr sz="3000" b="1" kern="1200" cap="all" spc="0" baseline="0">
                <a:solidFill>
                  <a:srgbClr val="5F6665"/>
                </a:solidFill>
                <a:latin typeface="+mn-lt"/>
                <a:ea typeface="Helvetica Neue" charset="0"/>
                <a:cs typeface="Helvetica Neue" charset="0"/>
              </a:defRPr>
            </a:lvl1pPr>
            <a:lvl2pPr marL="914354"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2pPr>
            <a:lvl3pPr marL="1828709"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3pPr>
            <a:lvl4pPr marL="2743063"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4pPr>
            <a:lvl5pPr marL="3657417" indent="0" algn="ctr" defTabSz="1828709" rtl="0" eaLnBrk="1" latinLnBrk="0" hangingPunct="1">
              <a:lnSpc>
                <a:spcPct val="90000"/>
              </a:lnSpc>
              <a:spcBef>
                <a:spcPts val="1000"/>
              </a:spcBef>
              <a:buFont typeface="Arial" panose="020B0604020202020204" pitchFamily="34" charset="0"/>
              <a:buNone/>
              <a:defRPr sz="3000" b="1" kern="1200" cap="all" spc="-150" baseline="0">
                <a:solidFill>
                  <a:schemeClr val="bg1"/>
                </a:solidFill>
                <a:latin typeface="+mn-lt"/>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spcBef>
                <a:spcPts val="0"/>
              </a:spcBef>
            </a:pPr>
            <a:r>
              <a:rPr lang="en-US" sz="3600" dirty="0">
                <a:solidFill>
                  <a:schemeClr val="tx1"/>
                </a:solidFill>
                <a:cs typeface="Calibri" panose="020F0502020204030204" pitchFamily="34" charset="0"/>
              </a:rPr>
              <a:t>Recreational </a:t>
            </a:r>
            <a:endParaRPr lang="en-US" sz="3600" dirty="0" smtClean="0">
              <a:solidFill>
                <a:schemeClr val="tx1"/>
              </a:solidFill>
              <a:cs typeface="Calibri" panose="020F0502020204030204" pitchFamily="34" charset="0"/>
            </a:endParaRPr>
          </a:p>
          <a:p>
            <a:pPr>
              <a:lnSpc>
                <a:spcPct val="100000"/>
              </a:lnSpc>
              <a:spcBef>
                <a:spcPts val="0"/>
              </a:spcBef>
            </a:pPr>
            <a:r>
              <a:rPr lang="en-US" sz="3600" dirty="0" smtClean="0">
                <a:solidFill>
                  <a:schemeClr val="tx1"/>
                </a:solidFill>
                <a:cs typeface="Calibri" panose="020F0502020204030204" pitchFamily="34" charset="0"/>
              </a:rPr>
              <a:t>space</a:t>
            </a:r>
            <a:endParaRPr lang="en-US" sz="3600" dirty="0">
              <a:solidFill>
                <a:schemeClr val="tx1"/>
              </a:solidFill>
              <a:cs typeface="Calibri" panose="020F0502020204030204" pitchFamily="34" charset="0"/>
            </a:endParaRPr>
          </a:p>
        </p:txBody>
      </p:sp>
      <p:sp>
        <p:nvSpPr>
          <p:cNvPr id="16" name="Text Placeholder 32"/>
          <p:cNvSpPr txBox="1">
            <a:spLocks/>
          </p:cNvSpPr>
          <p:nvPr/>
        </p:nvSpPr>
        <p:spPr>
          <a:xfrm>
            <a:off x="7356955" y="8363255"/>
            <a:ext cx="4234668" cy="4612516"/>
          </a:xfrm>
          <a:prstGeom prst="rect">
            <a:avLst/>
          </a:prstGeom>
        </p:spPr>
        <p:txBody>
          <a:bodyPr/>
          <a:lstStyle>
            <a:lvl1pPr marL="457177" indent="-457177" algn="l" defTabSz="1828709" rtl="0" eaLnBrk="1" latinLnBrk="0" hangingPunct="1">
              <a:lnSpc>
                <a:spcPct val="100000"/>
              </a:lnSpc>
              <a:spcBef>
                <a:spcPts val="2000"/>
              </a:spcBef>
              <a:buFont typeface="Arial" panose="020B0604020202020204" pitchFamily="34" charset="0"/>
              <a:buChar char="•"/>
              <a:defRPr sz="2600" kern="1200">
                <a:solidFill>
                  <a:srgbClr val="5F6665"/>
                </a:solidFill>
                <a:latin typeface="+mn-lt"/>
                <a:ea typeface="Helvetica Neue" charset="0"/>
                <a:cs typeface="Helvetica Neue" charset="0"/>
              </a:defRPr>
            </a:lvl1pPr>
            <a:lvl2pPr marL="1371531" indent="-457177" algn="l" defTabSz="1828709" rtl="0" eaLnBrk="1" latinLnBrk="0" hangingPunct="1">
              <a:lnSpc>
                <a:spcPct val="100000"/>
              </a:lnSpc>
              <a:spcBef>
                <a:spcPts val="1000"/>
              </a:spcBef>
              <a:buFont typeface="Arial" panose="020B0604020202020204" pitchFamily="34" charset="0"/>
              <a:buChar char="•"/>
              <a:defRPr sz="2600" kern="1200">
                <a:solidFill>
                  <a:srgbClr val="5F6665"/>
                </a:solidFill>
                <a:latin typeface="+mn-lt"/>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dirty="0">
                <a:solidFill>
                  <a:schemeClr val="tx1"/>
                </a:solidFill>
                <a:cs typeface="Calibri" panose="020F0502020204030204" pitchFamily="34" charset="0"/>
              </a:rPr>
              <a:t>Increase the capacity of the creek and will add an inlet to efficiently convey the 100-year peak </a:t>
            </a:r>
            <a:r>
              <a:rPr lang="en-US" sz="3200" dirty="0" smtClean="0">
                <a:solidFill>
                  <a:schemeClr val="tx1"/>
                </a:solidFill>
                <a:cs typeface="Calibri" panose="020F0502020204030204" pitchFamily="34" charset="0"/>
              </a:rPr>
              <a:t>flood </a:t>
            </a:r>
            <a:endParaRPr lang="en-US" sz="3200" dirty="0">
              <a:solidFill>
                <a:schemeClr val="tx1"/>
              </a:solidFill>
              <a:cs typeface="Calibri" panose="020F0502020204030204" pitchFamily="34" charset="0"/>
            </a:endParaRPr>
          </a:p>
          <a:p>
            <a:r>
              <a:rPr lang="en-US" sz="3200" dirty="0">
                <a:solidFill>
                  <a:schemeClr val="tx1"/>
                </a:solidFill>
                <a:cs typeface="Calibri" panose="020F0502020204030204" pitchFamily="34" charset="0"/>
              </a:rPr>
              <a:t>Improvements will help to better control the flow</a:t>
            </a:r>
          </a:p>
        </p:txBody>
      </p:sp>
      <p:sp>
        <p:nvSpPr>
          <p:cNvPr id="17" name="Text Placeholder 32"/>
          <p:cNvSpPr txBox="1">
            <a:spLocks/>
          </p:cNvSpPr>
          <p:nvPr/>
        </p:nvSpPr>
        <p:spPr>
          <a:xfrm>
            <a:off x="12475854" y="8363254"/>
            <a:ext cx="4234668" cy="4394803"/>
          </a:xfrm>
          <a:prstGeom prst="rect">
            <a:avLst/>
          </a:prstGeom>
        </p:spPr>
        <p:txBody>
          <a:bodyPr/>
          <a:lstStyle>
            <a:lvl1pPr marL="457177" indent="-457177" algn="l" defTabSz="1828709" rtl="0" eaLnBrk="1" latinLnBrk="0" hangingPunct="1">
              <a:lnSpc>
                <a:spcPct val="100000"/>
              </a:lnSpc>
              <a:spcBef>
                <a:spcPts val="2000"/>
              </a:spcBef>
              <a:buFont typeface="Arial" panose="020B0604020202020204" pitchFamily="34" charset="0"/>
              <a:buChar char="•"/>
              <a:defRPr sz="2600" kern="1200">
                <a:solidFill>
                  <a:srgbClr val="5F6665"/>
                </a:solidFill>
                <a:latin typeface="+mn-lt"/>
                <a:ea typeface="Helvetica Neue" charset="0"/>
                <a:cs typeface="Helvetica Neue" charset="0"/>
              </a:defRPr>
            </a:lvl1pPr>
            <a:lvl2pPr marL="1371531" indent="-457177" algn="l" defTabSz="1828709" rtl="0" eaLnBrk="1" latinLnBrk="0" hangingPunct="1">
              <a:lnSpc>
                <a:spcPct val="100000"/>
              </a:lnSpc>
              <a:spcBef>
                <a:spcPts val="1000"/>
              </a:spcBef>
              <a:buFont typeface="Arial" panose="020B0604020202020204" pitchFamily="34" charset="0"/>
              <a:buChar char="•"/>
              <a:defRPr sz="2600" kern="1200">
                <a:solidFill>
                  <a:srgbClr val="5F6665"/>
                </a:solidFill>
                <a:latin typeface="+mn-lt"/>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3200" dirty="0">
                <a:solidFill>
                  <a:schemeClr val="tx1"/>
                </a:solidFill>
                <a:cs typeface="Calibri" panose="020F0502020204030204" pitchFamily="34" charset="0"/>
              </a:rPr>
              <a:t>The creek will have a </a:t>
            </a:r>
            <a:r>
              <a:rPr lang="en-US" sz="3200" dirty="0" smtClean="0">
                <a:solidFill>
                  <a:schemeClr val="tx1"/>
                </a:solidFill>
                <a:cs typeface="Calibri" panose="020F0502020204030204" pitchFamily="34" charset="0"/>
              </a:rPr>
              <a:t>low-flow </a:t>
            </a:r>
            <a:r>
              <a:rPr lang="en-US" sz="3200" dirty="0">
                <a:solidFill>
                  <a:schemeClr val="tx1"/>
                </a:solidFill>
                <a:cs typeface="Calibri" panose="020F0502020204030204" pitchFamily="34" charset="0"/>
              </a:rPr>
              <a:t>channel that will help to slow down surface runoff flow and better direct it toward the detention </a:t>
            </a:r>
            <a:r>
              <a:rPr lang="en-US" sz="3200" dirty="0" smtClean="0">
                <a:solidFill>
                  <a:schemeClr val="tx1"/>
                </a:solidFill>
                <a:cs typeface="Calibri" panose="020F0502020204030204" pitchFamily="34" charset="0"/>
              </a:rPr>
              <a:t>basin</a:t>
            </a:r>
            <a:endParaRPr lang="en-US" sz="3200" dirty="0">
              <a:solidFill>
                <a:schemeClr val="tx1"/>
              </a:solidFill>
              <a:cs typeface="Calibri" panose="020F0502020204030204" pitchFamily="34" charset="0"/>
            </a:endParaRPr>
          </a:p>
          <a:p>
            <a:pPr marL="914354" lvl="1" indent="0">
              <a:buNone/>
            </a:pPr>
            <a:endParaRPr lang="en-US" sz="2800" dirty="0">
              <a:solidFill>
                <a:schemeClr val="tx1"/>
              </a:solidFill>
              <a:cs typeface="Calibri" panose="020F0502020204030204" pitchFamily="34" charset="0"/>
            </a:endParaRPr>
          </a:p>
        </p:txBody>
      </p:sp>
      <p:sp>
        <p:nvSpPr>
          <p:cNvPr id="19" name="Text Placeholder 13"/>
          <p:cNvSpPr>
            <a:spLocks noGrp="1"/>
          </p:cNvSpPr>
          <p:nvPr>
            <p:ph type="body" sz="quarter" idx="19"/>
          </p:nvPr>
        </p:nvSpPr>
        <p:spPr/>
        <p:txBody>
          <a:bodyPr/>
          <a:lstStyle/>
          <a:p>
            <a:pPr lvl="0"/>
            <a:r>
              <a:rPr lang="en-US" dirty="0">
                <a:solidFill>
                  <a:prstClr val="black"/>
                </a:solidFill>
                <a:ea typeface="+mn-ea"/>
              </a:rPr>
              <a:t>Project goals</a:t>
            </a:r>
          </a:p>
          <a:p>
            <a:pPr lvl="0"/>
            <a:r>
              <a:rPr lang="en-US" sz="5400" dirty="0">
                <a:solidFill>
                  <a:srgbClr val="5F6665"/>
                </a:solidFill>
                <a:ea typeface="+mn-ea"/>
              </a:rPr>
              <a:t>Identifying the key driving factors</a:t>
            </a:r>
          </a:p>
        </p:txBody>
      </p:sp>
    </p:spTree>
    <p:extLst>
      <p:ext uri="{BB962C8B-B14F-4D97-AF65-F5344CB8AC3E}">
        <p14:creationId xmlns:p14="http://schemas.microsoft.com/office/powerpoint/2010/main" val="75902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21"/>
          </p:nvPr>
        </p:nvPicPr>
        <p:blipFill>
          <a:blip r:embed="rId2">
            <a:extLst>
              <a:ext uri="{28A0092B-C50C-407E-A947-70E740481C1C}">
                <a14:useLocalDpi xmlns:a14="http://schemas.microsoft.com/office/drawing/2010/main" val="0"/>
              </a:ext>
            </a:extLst>
          </a:blip>
          <a:stretch>
            <a:fillRect/>
          </a:stretch>
        </p:blipFill>
        <p:spPr>
          <a:xfrm>
            <a:off x="1031022" y="4149969"/>
            <a:ext cx="17039263" cy="8494792"/>
          </a:xfrm>
          <a:prstGeom prst="rect">
            <a:avLst/>
          </a:prstGeom>
        </p:spPr>
      </p:pic>
      <p:sp>
        <p:nvSpPr>
          <p:cNvPr id="3" name="Text Placeholder 2"/>
          <p:cNvSpPr>
            <a:spLocks noGrp="1"/>
          </p:cNvSpPr>
          <p:nvPr>
            <p:ph type="body" sz="quarter" idx="19"/>
          </p:nvPr>
        </p:nvSpPr>
        <p:spPr/>
        <p:txBody>
          <a:bodyPr/>
          <a:lstStyle/>
          <a:p>
            <a:r>
              <a:rPr lang="en-US" dirty="0" smtClean="0"/>
              <a:t>Where are we now</a:t>
            </a:r>
            <a:endParaRPr lang="en-US" dirty="0"/>
          </a:p>
          <a:p>
            <a:r>
              <a:rPr lang="en-US" sz="5400" dirty="0" smtClean="0">
                <a:solidFill>
                  <a:srgbClr val="5F6665"/>
                </a:solidFill>
              </a:rPr>
              <a:t>How a biofiltration basin works</a:t>
            </a:r>
            <a:endParaRPr lang="en-US" sz="5400" dirty="0">
              <a:solidFill>
                <a:srgbClr val="5F6665"/>
              </a:solidFill>
            </a:endParaRPr>
          </a:p>
        </p:txBody>
      </p:sp>
      <p:sp>
        <p:nvSpPr>
          <p:cNvPr id="5" name="Text Placeholder 27"/>
          <p:cNvSpPr txBox="1">
            <a:spLocks/>
          </p:cNvSpPr>
          <p:nvPr/>
        </p:nvSpPr>
        <p:spPr>
          <a:xfrm>
            <a:off x="18430989" y="2699657"/>
            <a:ext cx="5343410" cy="6529700"/>
          </a:xfrm>
          <a:prstGeom prst="rect">
            <a:avLst/>
          </a:prstGeom>
        </p:spPr>
        <p:txBody>
          <a:bodyPr/>
          <a:lstStyle>
            <a:lvl1pPr marL="457177" indent="-457177" algn="l" defTabSz="1828709" rtl="0" eaLnBrk="1" latinLnBrk="0" hangingPunct="1">
              <a:lnSpc>
                <a:spcPct val="90000"/>
              </a:lnSpc>
              <a:spcBef>
                <a:spcPts val="2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1pPr>
            <a:lvl2pPr marL="137153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2pPr>
            <a:lvl3pPr marL="2285886"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Helvetica Neue" charset="0"/>
                <a:ea typeface="Helvetica Neue" charset="0"/>
                <a:cs typeface="Helvetica Neue" charset="0"/>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en-US" sz="4400" i="1" dirty="0" smtClean="0">
                <a:latin typeface="+mn-lt"/>
              </a:rPr>
              <a:t>Benefits</a:t>
            </a:r>
          </a:p>
          <a:p>
            <a:pPr>
              <a:lnSpc>
                <a:spcPct val="150000"/>
              </a:lnSpc>
            </a:pPr>
            <a:r>
              <a:rPr lang="en-US" dirty="0" smtClean="0">
                <a:latin typeface="+mn-lt"/>
              </a:rPr>
              <a:t>Slows down runoff</a:t>
            </a:r>
          </a:p>
          <a:p>
            <a:pPr>
              <a:lnSpc>
                <a:spcPct val="150000"/>
              </a:lnSpc>
            </a:pPr>
            <a:r>
              <a:rPr lang="en-US" dirty="0" smtClean="0">
                <a:latin typeface="+mn-lt"/>
              </a:rPr>
              <a:t>First flush</a:t>
            </a:r>
          </a:p>
          <a:p>
            <a:pPr>
              <a:lnSpc>
                <a:spcPct val="150000"/>
              </a:lnSpc>
            </a:pPr>
            <a:r>
              <a:rPr lang="en-US" dirty="0" smtClean="0">
                <a:latin typeface="+mn-lt"/>
              </a:rPr>
              <a:t>Treats pollutants</a:t>
            </a:r>
          </a:p>
        </p:txBody>
      </p:sp>
      <p:pic>
        <p:nvPicPr>
          <p:cNvPr id="2" name="Picture 1"/>
          <p:cNvPicPr>
            <a:picLocks noChangeAspect="1"/>
          </p:cNvPicPr>
          <p:nvPr/>
        </p:nvPicPr>
        <p:blipFill>
          <a:blip r:embed="rId3"/>
          <a:stretch>
            <a:fillRect/>
          </a:stretch>
        </p:blipFill>
        <p:spPr>
          <a:xfrm>
            <a:off x="18168798" y="7448251"/>
            <a:ext cx="5507085" cy="4650784"/>
          </a:xfrm>
          <a:prstGeom prst="rect">
            <a:avLst/>
          </a:prstGeom>
        </p:spPr>
      </p:pic>
    </p:spTree>
    <p:extLst>
      <p:ext uri="{BB962C8B-B14F-4D97-AF65-F5344CB8AC3E}">
        <p14:creationId xmlns:p14="http://schemas.microsoft.com/office/powerpoint/2010/main" val="9583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Design">
  <a:themeElements>
    <a:clrScheme name="Harris Theme 2018">
      <a:dk1>
        <a:sysClr val="windowText" lastClr="000000"/>
      </a:dk1>
      <a:lt1>
        <a:sysClr val="window" lastClr="FFFFFF"/>
      </a:lt1>
      <a:dk2>
        <a:srgbClr val="5F6665"/>
      </a:dk2>
      <a:lt2>
        <a:srgbClr val="E6E7E8"/>
      </a:lt2>
      <a:accent1>
        <a:srgbClr val="0D6781"/>
      </a:accent1>
      <a:accent2>
        <a:srgbClr val="9E76B4"/>
      </a:accent2>
      <a:accent3>
        <a:srgbClr val="459786"/>
      </a:accent3>
      <a:accent4>
        <a:srgbClr val="D1A140"/>
      </a:accent4>
      <a:accent5>
        <a:srgbClr val="7F8182"/>
      </a:accent5>
      <a:accent6>
        <a:srgbClr val="EE302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Design">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8AB5607-AC6C-43FB-B876-4C52E7E7F780}" vid="{FA89A0A8-0649-40E4-865C-4DB90FA7F0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DEF1B5E0C7904F84C05AA3A1DAF662" ma:contentTypeVersion="1" ma:contentTypeDescription="Create a new document." ma:contentTypeScope="" ma:versionID="a6497a33c76f697677fd88aba16b3c77">
  <xsd:schema xmlns:xsd="http://www.w3.org/2001/XMLSchema" xmlns:xs="http://www.w3.org/2001/XMLSchema" xmlns:p="http://schemas.microsoft.com/office/2006/metadata/properties" xmlns:ns2="7ca2c467-db36-4187-a364-b4f29f064192" targetNamespace="http://schemas.microsoft.com/office/2006/metadata/properties" ma:root="true" ma:fieldsID="e173738b540b4a0a8d15b203ef87f7f8" ns2:_="">
    <xsd:import namespace="7ca2c467-db36-4187-a364-b4f29f064192"/>
    <xsd:element name="properties">
      <xsd:complexType>
        <xsd:sequence>
          <xsd:element name="documentManagement">
            <xsd:complexType>
              <xsd:all>
                <xsd:element ref="ns2:Brand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a2c467-db36-4187-a364-b4f29f064192" elementFormDefault="qualified">
    <xsd:import namespace="http://schemas.microsoft.com/office/2006/documentManagement/types"/>
    <xsd:import namespace="http://schemas.microsoft.com/office/infopath/2007/PartnerControls"/>
    <xsd:element name="Brand_x0020_Type" ma:index="8" ma:displayName="Brand Type" ma:format="Dropdown" ma:internalName="Brand_x0020_Type">
      <xsd:simpleType>
        <xsd:restriction base="dms:Choice">
          <xsd:enumeration value="Banners"/>
          <xsd:enumeration value="Brochures"/>
          <xsd:enumeration value="Letterhead"/>
          <xsd:enumeration value="Logos"/>
          <xsd:enumeration value="PowerPoint Templates"/>
          <xsd:enumeration value="Guidelin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Brand_x0020_Type xmlns="7ca2c467-db36-4187-a364-b4f29f064192">PowerPoint Templates</Brand_x0020_Type>
  </documentManagement>
</p:properties>
</file>

<file path=customXml/itemProps1.xml><?xml version="1.0" encoding="utf-8"?>
<ds:datastoreItem xmlns:ds="http://schemas.openxmlformats.org/officeDocument/2006/customXml" ds:itemID="{E33F8963-7B38-4028-A04C-281B4E4C30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a2c467-db36-4187-a364-b4f29f06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B0CDBDB-8996-48E0-BEE0-F15D70ABA3DD}">
  <ds:schemaRefs>
    <ds:schemaRef ds:uri="http://schemas.microsoft.com/sharepoint/v3/contenttype/forms"/>
  </ds:schemaRefs>
</ds:datastoreItem>
</file>

<file path=customXml/itemProps3.xml><?xml version="1.0" encoding="utf-8"?>
<ds:datastoreItem xmlns:ds="http://schemas.openxmlformats.org/officeDocument/2006/customXml" ds:itemID="{83AA355E-AC14-461F-A3A5-D663A4FD105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ca2c467-db36-4187-a364-b4f29f06419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_2018 Harris PPT Template</Template>
  <TotalTime>1110</TotalTime>
  <Words>1023</Words>
  <Application>Microsoft Office PowerPoint</Application>
  <PresentationFormat>Custom</PresentationFormat>
  <Paragraphs>121</Paragraphs>
  <Slides>14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Courier New</vt:lpstr>
      <vt:lpstr>Helvetica Neue</vt:lpstr>
      <vt:lpstr>Open Sans</vt:lpstr>
      <vt:lpstr>Wingdings</vt:lpstr>
      <vt:lpstr>Office-Design</vt:lpstr>
      <vt:lpstr>Paradise Creek Water Quality &amp; Community Enhancements Project</vt:lpstr>
      <vt:lpstr>Welcome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Nathan Couch</dc:creator>
  <cp:lastModifiedBy>Jason Caprio</cp:lastModifiedBy>
  <cp:revision>100</cp:revision>
  <cp:lastPrinted>2018-09-05T00:09:02Z</cp:lastPrinted>
  <dcterms:created xsi:type="dcterms:W3CDTF">2018-08-09T15:56:36Z</dcterms:created>
  <dcterms:modified xsi:type="dcterms:W3CDTF">2019-04-05T04:49:37Z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0x010100AFDEF1B5E0C7904F84C05AA3A1DAF662</vt:lpwstr>
  </property>
</Properties>
</file>